
<file path=[Content_Types].xml><?xml version="1.0" encoding="utf-8"?>
<Types xmlns="http://schemas.openxmlformats.org/package/2006/content-types">
  <Default ContentType="image/jpeg" Extension="jpg"/>
  <Default ContentType="application/xml" Extension="xml"/>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6.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4" r:id="rId3"/>
  </p:sldMasterIdLst>
  <p:notesMasterIdLst>
    <p:notesMasterId r:id="rId4"/>
  </p:notesMasterIdLst>
  <p:sldIdLst>
    <p:sldId id="256" r:id="rId5"/>
    <p:sldId id="257" r:id="rId6"/>
    <p:sldId id="258" r:id="rId7"/>
    <p:sldId id="259" r:id="rId8"/>
    <p:sldId id="260" r:id="rId9"/>
    <p:sldId id="261" r:id="rId10"/>
    <p:sldId id="262" r:id="rId11"/>
    <p:sldId id="263" r:id="rId12"/>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11" Type="http://schemas.openxmlformats.org/officeDocument/2006/relationships/slide" Target="slides/slide7.xml"/><Relationship Id="rId10" Type="http://schemas.openxmlformats.org/officeDocument/2006/relationships/slide" Target="slides/slide6.xml"/><Relationship Id="rId12" Type="http://schemas.openxmlformats.org/officeDocument/2006/relationships/slide" Target="slides/slide8.xml"/><Relationship Id="rId9" Type="http://schemas.openxmlformats.org/officeDocument/2006/relationships/slide" Target="slides/slide5.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p: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 name="Shape 76"/>
        <p:cNvGrpSpPr/>
        <p:nvPr/>
      </p:nvGrpSpPr>
      <p:grpSpPr>
        <a:xfrm>
          <a:off x="0" y="0"/>
          <a:ext cx="0" cy="0"/>
          <a:chOff x="0" y="0"/>
          <a:chExt cx="0" cy="0"/>
        </a:xfrm>
      </p:grpSpPr>
      <p:sp>
        <p:nvSpPr>
          <p:cNvPr id="77" name="Google Shape;77;g3a447a77b_097: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8" name="Google Shape;78;g3a447a77b_0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g3a447a77b_0104: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6" name="Google Shape;86;g3a447a77b_01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g3c17b3683_116: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4" name="Google Shape;94;g3c17b3683_1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g3c17b3683_19: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1" name="Google Shape;101;g3c17b3683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g3c17b3683_123: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8" name="Google Shape;108;g3c17b3683_1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g3c17b3683_131: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5" name="Google Shape;115;g3c17b3683_1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g3c17b3683_138: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1" name="Google Shape;121;g3c17b3683_1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2"/>
          <p:cNvSpPr/>
          <p:nvPr/>
        </p:nvSpPr>
        <p:spPr>
          <a:xfrm flipH="1" rot="10800000">
            <a:off x="0" y="1541738"/>
            <a:ext cx="9144000" cy="915712"/>
          </a:xfrm>
          <a:custGeom>
            <a:rect b="b" l="l" r="r" t="t"/>
            <a:pathLst>
              <a:path extrusionOk="0" h="1366734" w="9144000">
                <a:moveTo>
                  <a:pt x="0" y="1366734"/>
                </a:moveTo>
                <a:lnTo>
                  <a:pt x="9144000" y="1366734"/>
                </a:lnTo>
                <a:lnTo>
                  <a:pt x="9144000" y="461859"/>
                </a:lnTo>
                <a:lnTo>
                  <a:pt x="4645763" y="157291"/>
                </a:lnTo>
                <a:lnTo>
                  <a:pt x="4638172" y="265851"/>
                </a:lnTo>
                <a:lnTo>
                  <a:pt x="836312" y="0"/>
                </a:lnTo>
                <a:lnTo>
                  <a:pt x="829113" y="102948"/>
                </a:lnTo>
                <a:lnTo>
                  <a:pt x="0" y="44971"/>
                </a:lnTo>
                <a:lnTo>
                  <a:pt x="0" y="461859"/>
                </a:lnTo>
                <a:close/>
              </a:path>
            </a:pathLst>
          </a:custGeom>
          <a:solidFill>
            <a:schemeClr val="dk2"/>
          </a:solidFill>
          <a:ln>
            <a:noFill/>
          </a:ln>
        </p:spPr>
        <p:txBody>
          <a:bodyPr anchorCtr="0" anchor="ctr" bIns="45700" lIns="91425" spcFirstLastPara="1" rIns="91425" wrap="square" tIns="45700">
            <a:noAutofit/>
          </a:bodyPr>
          <a:lstStyle/>
          <a:p>
            <a:pPr indent="0" lvl="0" marL="0" rtl="0" algn="l">
              <a:spcBef>
                <a:spcPts val="0"/>
              </a:spcBef>
              <a:spcAft>
                <a:spcPts val="0"/>
              </a:spcAft>
              <a:buNone/>
            </a:pPr>
            <a:r>
              <a:t/>
            </a:r>
            <a:endParaRPr/>
          </a:p>
        </p:txBody>
      </p:sp>
      <p:sp>
        <p:nvSpPr>
          <p:cNvPr id="17" name="Google Shape;17;p2"/>
          <p:cNvSpPr/>
          <p:nvPr/>
        </p:nvSpPr>
        <p:spPr>
          <a:xfrm>
            <a:off x="0" y="0"/>
            <a:ext cx="9144000" cy="1600200"/>
          </a:xfrm>
          <a:prstGeom prst="rect">
            <a:avLst/>
          </a:prstGeom>
          <a:solidFill>
            <a:schemeClr val="dk2"/>
          </a:solidFill>
          <a:ln>
            <a:noFill/>
          </a:ln>
        </p:spPr>
        <p:txBody>
          <a:bodyPr anchorCtr="0" anchor="ctr" bIns="45700" lIns="91425" spcFirstLastPara="1" rIns="91425" wrap="square" tIns="45700">
            <a:noAutofit/>
          </a:bodyPr>
          <a:lstStyle/>
          <a:p>
            <a:pPr indent="0" lvl="0" marL="0" rtl="0" algn="l">
              <a:spcBef>
                <a:spcPts val="0"/>
              </a:spcBef>
              <a:spcAft>
                <a:spcPts val="0"/>
              </a:spcAft>
              <a:buNone/>
            </a:pPr>
            <a:r>
              <a:t/>
            </a:r>
            <a:endParaRPr/>
          </a:p>
        </p:txBody>
      </p:sp>
      <p:sp>
        <p:nvSpPr>
          <p:cNvPr id="18" name="Google Shape;18;p2"/>
          <p:cNvSpPr txBox="1"/>
          <p:nvPr>
            <p:ph idx="1" type="subTitle"/>
          </p:nvPr>
        </p:nvSpPr>
        <p:spPr>
          <a:xfrm rot="-186992">
            <a:off x="1102116" y="2348618"/>
            <a:ext cx="7576305" cy="393947"/>
          </a:xfrm>
          <a:prstGeom prst="rect">
            <a:avLst/>
          </a:prstGeom>
        </p:spPr>
        <p:txBody>
          <a:bodyPr anchorCtr="0" anchor="ctr"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19" name="Google Shape;19;p2"/>
          <p:cNvSpPr/>
          <p:nvPr/>
        </p:nvSpPr>
        <p:spPr>
          <a:xfrm rot="-180223">
            <a:off x="472458" y="1841106"/>
            <a:ext cx="498084" cy="337147"/>
          </a:xfrm>
          <a:prstGeom prst="star4">
            <a:avLst>
              <a:gd fmla="val 20046" name="adj"/>
            </a:avLst>
          </a:prstGeom>
          <a:solidFill>
            <a:schemeClr val="accent1"/>
          </a:solidFill>
          <a:ln>
            <a:noFill/>
          </a:ln>
        </p:spPr>
        <p:txBody>
          <a:bodyPr anchorCtr="0" anchor="ctr" bIns="45700" lIns="91425" spcFirstLastPara="1" rIns="91425" wrap="square" tIns="45700">
            <a:noAutofit/>
          </a:bodyPr>
          <a:lstStyle/>
          <a:p>
            <a:pPr indent="0" lvl="0" marL="0" rtl="0" algn="l">
              <a:spcBef>
                <a:spcPts val="0"/>
              </a:spcBef>
              <a:spcAft>
                <a:spcPts val="0"/>
              </a:spcAft>
              <a:buNone/>
            </a:pPr>
            <a:r>
              <a:t/>
            </a:r>
            <a:endParaRPr/>
          </a:p>
        </p:txBody>
      </p:sp>
      <p:sp>
        <p:nvSpPr>
          <p:cNvPr id="20" name="Google Shape;20;p2"/>
          <p:cNvSpPr txBox="1"/>
          <p:nvPr>
            <p:ph type="ctrTitle"/>
          </p:nvPr>
        </p:nvSpPr>
        <p:spPr>
          <a:xfrm rot="-183804">
            <a:off x="1035603" y="1005109"/>
            <a:ext cx="7763694" cy="1067996"/>
          </a:xfrm>
          <a:prstGeom prst="rect">
            <a:avLst/>
          </a:prstGeom>
        </p:spPr>
        <p:txBody>
          <a:bodyPr anchorCtr="0" anchor="b" bIns="91425" lIns="91425" spcFirstLastPara="1" rIns="91425" wrap="square" tIns="91425">
            <a:noAutofit/>
          </a:bodyPr>
          <a:lstStyle>
            <a:lvl1pPr lvl="0">
              <a:spcBef>
                <a:spcPts val="0"/>
              </a:spcBef>
              <a:spcAft>
                <a:spcPts val="0"/>
              </a:spcAft>
              <a:buSzPts val="4800"/>
              <a:buNone/>
              <a:defRPr b="1" sz="4800"/>
            </a:lvl1pPr>
            <a:lvl2pPr lvl="1">
              <a:spcBef>
                <a:spcPts val="0"/>
              </a:spcBef>
              <a:spcAft>
                <a:spcPts val="0"/>
              </a:spcAft>
              <a:buSzPts val="4800"/>
              <a:buNone/>
              <a:defRPr b="1" sz="4800"/>
            </a:lvl2pPr>
            <a:lvl3pPr lvl="2">
              <a:spcBef>
                <a:spcPts val="0"/>
              </a:spcBef>
              <a:spcAft>
                <a:spcPts val="0"/>
              </a:spcAft>
              <a:buSzPts val="4800"/>
              <a:buNone/>
              <a:defRPr b="1" sz="4800"/>
            </a:lvl3pPr>
            <a:lvl4pPr lvl="3">
              <a:spcBef>
                <a:spcPts val="0"/>
              </a:spcBef>
              <a:spcAft>
                <a:spcPts val="0"/>
              </a:spcAft>
              <a:buSzPts val="4800"/>
              <a:buNone/>
              <a:defRPr b="1" sz="4800"/>
            </a:lvl4pPr>
            <a:lvl5pPr lvl="4">
              <a:spcBef>
                <a:spcPts val="0"/>
              </a:spcBef>
              <a:spcAft>
                <a:spcPts val="0"/>
              </a:spcAft>
              <a:buSzPts val="4800"/>
              <a:buNone/>
              <a:defRPr b="1" sz="4800"/>
            </a:lvl5pPr>
            <a:lvl6pPr lvl="5">
              <a:spcBef>
                <a:spcPts val="0"/>
              </a:spcBef>
              <a:spcAft>
                <a:spcPts val="0"/>
              </a:spcAft>
              <a:buSzPts val="4800"/>
              <a:buNone/>
              <a:defRPr b="1" sz="4800"/>
            </a:lvl6pPr>
            <a:lvl7pPr lvl="6">
              <a:spcBef>
                <a:spcPts val="0"/>
              </a:spcBef>
              <a:spcAft>
                <a:spcPts val="0"/>
              </a:spcAft>
              <a:buSzPts val="4800"/>
              <a:buNone/>
              <a:defRPr b="1" sz="4800"/>
            </a:lvl7pPr>
            <a:lvl8pPr lvl="7">
              <a:spcBef>
                <a:spcPts val="0"/>
              </a:spcBef>
              <a:spcAft>
                <a:spcPts val="0"/>
              </a:spcAft>
              <a:buSzPts val="4800"/>
              <a:buNone/>
              <a:defRPr b="1" sz="4800"/>
            </a:lvl8pPr>
            <a:lvl9pPr lvl="8">
              <a:spcBef>
                <a:spcPts val="0"/>
              </a:spcBef>
              <a:spcAft>
                <a:spcPts val="0"/>
              </a:spcAft>
              <a:buSzPts val="4800"/>
              <a:buNone/>
              <a:defRPr b="1" sz="4800"/>
            </a:lvl9pPr>
          </a:lstStyle>
          <a:p/>
        </p:txBody>
      </p:sp>
      <p:sp>
        <p:nvSpPr>
          <p:cNvPr id="21" name="Google Shape;21;p2"/>
          <p:cNvSpPr/>
          <p:nvPr/>
        </p:nvSpPr>
        <p:spPr>
          <a:xfrm flipH="1">
            <a:off x="0" y="2633472"/>
            <a:ext cx="9144000" cy="2511743"/>
          </a:xfrm>
          <a:custGeom>
            <a:rect b="b" l="l" r="r" t="t"/>
            <a:pathLst>
              <a:path extrusionOk="0" h="3429000" w="9144000">
                <a:moveTo>
                  <a:pt x="0" y="0"/>
                </a:moveTo>
                <a:lnTo>
                  <a:pt x="0" y="762000"/>
                </a:lnTo>
                <a:lnTo>
                  <a:pt x="0" y="3429000"/>
                </a:lnTo>
                <a:lnTo>
                  <a:pt x="9144000" y="3429000"/>
                </a:lnTo>
                <a:lnTo>
                  <a:pt x="9144000" y="762000"/>
                </a:lnTo>
                <a:close/>
              </a:path>
            </a:pathLst>
          </a:custGeom>
          <a:solidFill>
            <a:schemeClr val="dk2"/>
          </a:solidFill>
          <a:ln>
            <a:noFill/>
          </a:ln>
        </p:spPr>
        <p:txBody>
          <a:bodyPr anchorCtr="0" anchor="ctr" bIns="45700" lIns="91425" spcFirstLastPara="1" rIns="91425" wrap="square" tIns="45700">
            <a:noAutofit/>
          </a:bodyPr>
          <a:lstStyle/>
          <a:p>
            <a:pPr indent="0" lvl="0" marL="0" rtl="0" algn="l">
              <a:spcBef>
                <a:spcPts val="0"/>
              </a:spcBef>
              <a:spcAft>
                <a:spcPts val="0"/>
              </a:spcAft>
              <a:buNone/>
            </a:pPr>
            <a:r>
              <a:t/>
            </a:r>
            <a:endParaRPr/>
          </a:p>
        </p:txBody>
      </p:sp>
      <p:sp>
        <p:nvSpPr>
          <p:cNvPr id="22" name="Google Shape;22;p2"/>
          <p:cNvSpPr/>
          <p:nvPr/>
        </p:nvSpPr>
        <p:spPr>
          <a:xfrm rot="-213060">
            <a:off x="920480" y="2871570"/>
            <a:ext cx="6010941" cy="216700"/>
          </a:xfrm>
          <a:prstGeom prst="rect">
            <a:avLst/>
          </a:prstGeom>
          <a:solidFill>
            <a:schemeClr val="dk2"/>
          </a:solidFill>
          <a:ln>
            <a:noFill/>
          </a:ln>
        </p:spPr>
        <p:txBody>
          <a:bodyPr anchorCtr="0" anchor="ctr"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3" name="Shape 23"/>
        <p:cNvGrpSpPr/>
        <p:nvPr/>
      </p:nvGrpSpPr>
      <p:grpSpPr>
        <a:xfrm>
          <a:off x="0" y="0"/>
          <a:ext cx="0" cy="0"/>
          <a:chOff x="0" y="0"/>
          <a:chExt cx="0" cy="0"/>
        </a:xfrm>
      </p:grpSpPr>
      <p:sp>
        <p:nvSpPr>
          <p:cNvPr id="24" name="Google Shape;24;p3"/>
          <p:cNvSpPr/>
          <p:nvPr/>
        </p:nvSpPr>
        <p:spPr>
          <a:xfrm flipH="1">
            <a:off x="0" y="4686300"/>
            <a:ext cx="9144000" cy="401193"/>
          </a:xfrm>
          <a:custGeom>
            <a:rect b="b" l="l" r="r" t="t"/>
            <a:pathLst>
              <a:path extrusionOk="0" h="990600" w="9144000">
                <a:moveTo>
                  <a:pt x="0" y="0"/>
                </a:moveTo>
                <a:lnTo>
                  <a:pt x="0" y="381000"/>
                </a:lnTo>
                <a:lnTo>
                  <a:pt x="0" y="990600"/>
                </a:lnTo>
                <a:lnTo>
                  <a:pt x="9144000" y="990600"/>
                </a:lnTo>
                <a:lnTo>
                  <a:pt x="9144000" y="381000"/>
                </a:lnTo>
                <a:close/>
              </a:path>
            </a:pathLst>
          </a:custGeom>
          <a:solidFill>
            <a:schemeClr val="dk2">
              <a:alpha val="20000"/>
            </a:schemeClr>
          </a:solidFill>
          <a:ln>
            <a:noFill/>
          </a:ln>
        </p:spPr>
        <p:txBody>
          <a:bodyPr anchorCtr="0" anchor="ctr" bIns="45700" lIns="91425" spcFirstLastPara="1" rIns="91425" wrap="square" tIns="45700">
            <a:noAutofit/>
          </a:bodyPr>
          <a:lstStyle/>
          <a:p>
            <a:pPr indent="0" lvl="0" marL="0" rtl="0" algn="l">
              <a:spcBef>
                <a:spcPts val="0"/>
              </a:spcBef>
              <a:spcAft>
                <a:spcPts val="0"/>
              </a:spcAft>
              <a:buNone/>
            </a:pPr>
            <a:r>
              <a:t/>
            </a:r>
            <a:endParaRPr/>
          </a:p>
        </p:txBody>
      </p:sp>
      <p:sp>
        <p:nvSpPr>
          <p:cNvPr id="25" name="Google Shape;25;p3"/>
          <p:cNvSpPr/>
          <p:nvPr/>
        </p:nvSpPr>
        <p:spPr>
          <a:xfrm rot="-85926">
            <a:off x="919152" y="4632406"/>
            <a:ext cx="7394209" cy="220614"/>
          </a:xfrm>
          <a:custGeom>
            <a:rect b="b" l="l" r="r" t="t"/>
            <a:pathLst>
              <a:path extrusionOk="0" h="315950" w="7391900">
                <a:moveTo>
                  <a:pt x="5410200" y="0"/>
                </a:moveTo>
                <a:lnTo>
                  <a:pt x="5410200" y="87350"/>
                </a:lnTo>
                <a:lnTo>
                  <a:pt x="7391900" y="87349"/>
                </a:lnTo>
                <a:lnTo>
                  <a:pt x="7391900" y="315950"/>
                </a:lnTo>
                <a:lnTo>
                  <a:pt x="1981700" y="315949"/>
                </a:lnTo>
                <a:lnTo>
                  <a:pt x="1981700" y="228600"/>
                </a:lnTo>
                <a:lnTo>
                  <a:pt x="0" y="228600"/>
                </a:lnTo>
                <a:lnTo>
                  <a:pt x="0" y="0"/>
                </a:lnTo>
                <a:close/>
              </a:path>
            </a:pathLst>
          </a:custGeom>
          <a:solidFill>
            <a:schemeClr val="dk2">
              <a:alpha val="20000"/>
            </a:schemeClr>
          </a:solidFill>
          <a:ln>
            <a:noFill/>
          </a:ln>
        </p:spPr>
        <p:txBody>
          <a:bodyPr anchorCtr="0" anchor="ctr" bIns="45700" lIns="91425" spcFirstLastPara="1" rIns="91425" wrap="square" tIns="45700">
            <a:noAutofit/>
          </a:bodyPr>
          <a:lstStyle/>
          <a:p>
            <a:pPr indent="0" lvl="0" marL="0" rtl="0" algn="l">
              <a:spcBef>
                <a:spcPts val="0"/>
              </a:spcBef>
              <a:spcAft>
                <a:spcPts val="0"/>
              </a:spcAft>
              <a:buNone/>
            </a:pPr>
            <a:r>
              <a:t/>
            </a:r>
            <a:endParaRPr/>
          </a:p>
        </p:txBody>
      </p:sp>
      <p:sp>
        <p:nvSpPr>
          <p:cNvPr id="26" name="Google Shape;26;p3"/>
          <p:cNvSpPr/>
          <p:nvPr/>
        </p:nvSpPr>
        <p:spPr>
          <a:xfrm flipH="1" rot="10800000">
            <a:off x="0" y="-704"/>
            <a:ext cx="9144000" cy="1086554"/>
          </a:xfrm>
          <a:custGeom>
            <a:rect b="b" l="l" r="r" t="t"/>
            <a:pathLst>
              <a:path extrusionOk="0" h="1366734" w="9144000">
                <a:moveTo>
                  <a:pt x="0" y="1366734"/>
                </a:moveTo>
                <a:lnTo>
                  <a:pt x="9144000" y="1366734"/>
                </a:lnTo>
                <a:lnTo>
                  <a:pt x="9144000" y="461859"/>
                </a:lnTo>
                <a:lnTo>
                  <a:pt x="4645763" y="157291"/>
                </a:lnTo>
                <a:lnTo>
                  <a:pt x="4638172" y="265851"/>
                </a:lnTo>
                <a:lnTo>
                  <a:pt x="836312" y="0"/>
                </a:lnTo>
                <a:lnTo>
                  <a:pt x="829113" y="102948"/>
                </a:lnTo>
                <a:lnTo>
                  <a:pt x="0" y="44971"/>
                </a:lnTo>
                <a:lnTo>
                  <a:pt x="0" y="461859"/>
                </a:lnTo>
                <a:close/>
              </a:path>
            </a:pathLst>
          </a:custGeom>
          <a:solidFill>
            <a:schemeClr val="dk2">
              <a:alpha val="20000"/>
            </a:schemeClr>
          </a:solidFill>
          <a:ln>
            <a:noFill/>
          </a:ln>
        </p:spPr>
        <p:txBody>
          <a:bodyPr anchorCtr="0" anchor="ctr" bIns="45700" lIns="91425" spcFirstLastPara="1" rIns="91425" wrap="square" tIns="45700">
            <a:noAutofit/>
          </a:bodyPr>
          <a:lstStyle/>
          <a:p>
            <a:pPr indent="0" lvl="0" marL="0" rtl="0" algn="l">
              <a:spcBef>
                <a:spcPts val="0"/>
              </a:spcBef>
              <a:spcAft>
                <a:spcPts val="0"/>
              </a:spcAft>
              <a:buNone/>
            </a:pPr>
            <a:r>
              <a:t/>
            </a:r>
            <a:endParaRPr/>
          </a:p>
        </p:txBody>
      </p:sp>
      <p:sp>
        <p:nvSpPr>
          <p:cNvPr id="27" name="Google Shape;27;p3"/>
          <p:cNvSpPr/>
          <p:nvPr/>
        </p:nvSpPr>
        <p:spPr>
          <a:xfrm flipH="1" rot="10800000">
            <a:off x="0" y="0"/>
            <a:ext cx="9144000" cy="1025050"/>
          </a:xfrm>
          <a:custGeom>
            <a:rect b="b" l="l" r="r" t="t"/>
            <a:pathLst>
              <a:path extrusionOk="0" h="1366734" w="9144000">
                <a:moveTo>
                  <a:pt x="0" y="1366734"/>
                </a:moveTo>
                <a:lnTo>
                  <a:pt x="9144000" y="1366734"/>
                </a:lnTo>
                <a:lnTo>
                  <a:pt x="9144000" y="461859"/>
                </a:lnTo>
                <a:lnTo>
                  <a:pt x="4645763" y="157291"/>
                </a:lnTo>
                <a:lnTo>
                  <a:pt x="4638172" y="265851"/>
                </a:lnTo>
                <a:lnTo>
                  <a:pt x="836312" y="0"/>
                </a:lnTo>
                <a:lnTo>
                  <a:pt x="829113" y="102948"/>
                </a:lnTo>
                <a:lnTo>
                  <a:pt x="0" y="44971"/>
                </a:lnTo>
                <a:lnTo>
                  <a:pt x="0" y="461859"/>
                </a:lnTo>
                <a:close/>
              </a:path>
            </a:pathLst>
          </a:custGeom>
          <a:solidFill>
            <a:schemeClr val="dk2"/>
          </a:solidFill>
          <a:ln>
            <a:noFill/>
          </a:ln>
        </p:spPr>
        <p:txBody>
          <a:bodyPr anchorCtr="0" anchor="ctr" bIns="45700" lIns="91425" spcFirstLastPara="1" rIns="91425" wrap="square" tIns="45700">
            <a:noAutofit/>
          </a:bodyPr>
          <a:lstStyle/>
          <a:p>
            <a:pPr indent="0" lvl="0" marL="0" rtl="0" algn="l">
              <a:spcBef>
                <a:spcPts val="0"/>
              </a:spcBef>
              <a:spcAft>
                <a:spcPts val="0"/>
              </a:spcAft>
              <a:buNone/>
            </a:pPr>
            <a:r>
              <a:t/>
            </a:r>
            <a:endParaRPr/>
          </a:p>
        </p:txBody>
      </p:sp>
      <p:sp>
        <p:nvSpPr>
          <p:cNvPr id="28" name="Google Shape;28;p3"/>
          <p:cNvSpPr/>
          <p:nvPr/>
        </p:nvSpPr>
        <p:spPr>
          <a:xfrm flipH="1">
            <a:off x="0" y="4745736"/>
            <a:ext cx="9144000" cy="401193"/>
          </a:xfrm>
          <a:custGeom>
            <a:rect b="b" l="l" r="r" t="t"/>
            <a:pathLst>
              <a:path extrusionOk="0" h="990600" w="9144000">
                <a:moveTo>
                  <a:pt x="0" y="0"/>
                </a:moveTo>
                <a:lnTo>
                  <a:pt x="0" y="381000"/>
                </a:lnTo>
                <a:lnTo>
                  <a:pt x="0" y="990600"/>
                </a:lnTo>
                <a:lnTo>
                  <a:pt x="9144000" y="990600"/>
                </a:lnTo>
                <a:lnTo>
                  <a:pt x="9144000" y="381000"/>
                </a:lnTo>
                <a:close/>
              </a:path>
            </a:pathLst>
          </a:custGeom>
          <a:solidFill>
            <a:schemeClr val="dk2"/>
          </a:solidFill>
          <a:ln>
            <a:noFill/>
          </a:ln>
        </p:spPr>
        <p:txBody>
          <a:bodyPr anchorCtr="0" anchor="ctr" bIns="45700" lIns="91425" spcFirstLastPara="1" rIns="91425" wrap="square" tIns="45700">
            <a:noAutofit/>
          </a:bodyPr>
          <a:lstStyle/>
          <a:p>
            <a:pPr indent="0" lvl="0" marL="0" rtl="0" algn="l">
              <a:spcBef>
                <a:spcPts val="0"/>
              </a:spcBef>
              <a:spcAft>
                <a:spcPts val="0"/>
              </a:spcAft>
              <a:buNone/>
            </a:pPr>
            <a:r>
              <a:t/>
            </a:r>
            <a:endParaRPr/>
          </a:p>
        </p:txBody>
      </p:sp>
      <p:sp>
        <p:nvSpPr>
          <p:cNvPr id="29" name="Google Shape;29;p3"/>
          <p:cNvSpPr txBox="1"/>
          <p:nvPr>
            <p:ph type="title"/>
          </p:nvPr>
        </p:nvSpPr>
        <p:spPr>
          <a:xfrm rot="-228135">
            <a:off x="1184358" y="-16296"/>
            <a:ext cx="8215584" cy="859730"/>
          </a:xfrm>
          <a:prstGeom prst="rect">
            <a:avLst/>
          </a:prstGeom>
        </p:spPr>
        <p:txBody>
          <a:bodyPr anchorCtr="0" anchor="ctr" bIns="91425" lIns="91425" spcFirstLastPara="1" rIns="91425" wrap="square" tIns="91425">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30" name="Google Shape;30;p3"/>
          <p:cNvSpPr/>
          <p:nvPr/>
        </p:nvSpPr>
        <p:spPr>
          <a:xfrm rot="-180223">
            <a:off x="701059" y="526656"/>
            <a:ext cx="498084" cy="337147"/>
          </a:xfrm>
          <a:prstGeom prst="star4">
            <a:avLst>
              <a:gd fmla="val 20046" name="adj"/>
            </a:avLst>
          </a:prstGeom>
          <a:solidFill>
            <a:schemeClr val="accent1"/>
          </a:solidFill>
          <a:ln>
            <a:noFill/>
          </a:ln>
        </p:spPr>
        <p:txBody>
          <a:bodyPr anchorCtr="0" anchor="ctr" bIns="45700" lIns="91425" spcFirstLastPara="1" rIns="91425" wrap="square" tIns="45700">
            <a:noAutofit/>
          </a:bodyPr>
          <a:lstStyle/>
          <a:p>
            <a:pPr indent="0" lvl="0" marL="0" rtl="0" algn="l">
              <a:spcBef>
                <a:spcPts val="0"/>
              </a:spcBef>
              <a:spcAft>
                <a:spcPts val="0"/>
              </a:spcAft>
              <a:buNone/>
            </a:pPr>
            <a:r>
              <a:t/>
            </a:r>
            <a:endParaRPr/>
          </a:p>
        </p:txBody>
      </p:sp>
      <p:sp>
        <p:nvSpPr>
          <p:cNvPr id="31" name="Google Shape;31;p3"/>
          <p:cNvSpPr/>
          <p:nvPr/>
        </p:nvSpPr>
        <p:spPr>
          <a:xfrm rot="-85926">
            <a:off x="916434" y="4721779"/>
            <a:ext cx="7394209" cy="237220"/>
          </a:xfrm>
          <a:custGeom>
            <a:rect b="b" l="l" r="r" t="t"/>
            <a:pathLst>
              <a:path extrusionOk="0" h="315950" w="7391900">
                <a:moveTo>
                  <a:pt x="5410200" y="0"/>
                </a:moveTo>
                <a:lnTo>
                  <a:pt x="5410200" y="87350"/>
                </a:lnTo>
                <a:lnTo>
                  <a:pt x="7391900" y="87349"/>
                </a:lnTo>
                <a:lnTo>
                  <a:pt x="7391900" y="315950"/>
                </a:lnTo>
                <a:lnTo>
                  <a:pt x="1981700" y="315949"/>
                </a:lnTo>
                <a:lnTo>
                  <a:pt x="1981700" y="228600"/>
                </a:lnTo>
                <a:lnTo>
                  <a:pt x="0" y="228600"/>
                </a:lnTo>
                <a:lnTo>
                  <a:pt x="0" y="0"/>
                </a:lnTo>
                <a:close/>
              </a:path>
            </a:pathLst>
          </a:custGeom>
          <a:solidFill>
            <a:schemeClr val="dk2"/>
          </a:solidFill>
          <a:ln>
            <a:noFill/>
          </a:ln>
        </p:spPr>
        <p:txBody>
          <a:bodyPr anchorCtr="0" anchor="ctr" bIns="45700" lIns="91425" spcFirstLastPara="1" rIns="91425" wrap="square" tIns="45700">
            <a:noAutofit/>
          </a:bodyPr>
          <a:lstStyle/>
          <a:p>
            <a:pPr indent="0" lvl="0" marL="0" rtl="0" algn="l">
              <a:spcBef>
                <a:spcPts val="0"/>
              </a:spcBef>
              <a:spcAft>
                <a:spcPts val="0"/>
              </a:spcAft>
              <a:buNone/>
            </a:pPr>
            <a:r>
              <a:t/>
            </a:r>
            <a:endParaRPr/>
          </a:p>
        </p:txBody>
      </p:sp>
      <p:sp>
        <p:nvSpPr>
          <p:cNvPr id="32" name="Google Shape;32;p3"/>
          <p:cNvSpPr txBox="1"/>
          <p:nvPr>
            <p:ph idx="1" type="body"/>
          </p:nvPr>
        </p:nvSpPr>
        <p:spPr>
          <a:xfrm>
            <a:off x="457200" y="1200150"/>
            <a:ext cx="8229600" cy="3394500"/>
          </a:xfrm>
          <a:prstGeom prst="rect">
            <a:avLst/>
          </a:prstGeom>
        </p:spPr>
        <p:txBody>
          <a:bodyPr anchorCtr="0" anchor="t" bIns="91425" lIns="91425" spcFirstLastPara="1" rIns="91425" wrap="square" tIns="91425">
            <a:noAutofit/>
          </a:bodyPr>
          <a:lstStyle>
            <a:lvl1pPr indent="-419100" lvl="0" marL="457200">
              <a:spcBef>
                <a:spcPts val="600"/>
              </a:spcBef>
              <a:spcAft>
                <a:spcPts val="0"/>
              </a:spcAft>
              <a:buSzPts val="3000"/>
              <a:buChar char="●"/>
              <a:defRPr/>
            </a:lvl1pPr>
            <a:lvl2pPr indent="-381000" lvl="1" marL="914400">
              <a:spcBef>
                <a:spcPts val="0"/>
              </a:spcBef>
              <a:spcAft>
                <a:spcPts val="0"/>
              </a:spcAft>
              <a:buSzPts val="2400"/>
              <a:buChar char="○"/>
              <a:defRPr/>
            </a:lvl2pPr>
            <a:lvl3pPr indent="-381000" lvl="2" marL="1371600">
              <a:spcBef>
                <a:spcPts val="0"/>
              </a:spcBef>
              <a:spcAft>
                <a:spcPts val="0"/>
              </a:spcAft>
              <a:buSzPts val="24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3" name="Shape 33"/>
        <p:cNvGrpSpPr/>
        <p:nvPr/>
      </p:nvGrpSpPr>
      <p:grpSpPr>
        <a:xfrm>
          <a:off x="0" y="0"/>
          <a:ext cx="0" cy="0"/>
          <a:chOff x="0" y="0"/>
          <a:chExt cx="0" cy="0"/>
        </a:xfrm>
      </p:grpSpPr>
      <p:sp>
        <p:nvSpPr>
          <p:cNvPr id="34" name="Google Shape;34;p4"/>
          <p:cNvSpPr/>
          <p:nvPr/>
        </p:nvSpPr>
        <p:spPr>
          <a:xfrm flipH="1">
            <a:off x="0" y="4686300"/>
            <a:ext cx="9144000" cy="401193"/>
          </a:xfrm>
          <a:custGeom>
            <a:rect b="b" l="l" r="r" t="t"/>
            <a:pathLst>
              <a:path extrusionOk="0" h="990600" w="9144000">
                <a:moveTo>
                  <a:pt x="0" y="0"/>
                </a:moveTo>
                <a:lnTo>
                  <a:pt x="0" y="381000"/>
                </a:lnTo>
                <a:lnTo>
                  <a:pt x="0" y="990600"/>
                </a:lnTo>
                <a:lnTo>
                  <a:pt x="9144000" y="990600"/>
                </a:lnTo>
                <a:lnTo>
                  <a:pt x="9144000" y="381000"/>
                </a:lnTo>
                <a:close/>
              </a:path>
            </a:pathLst>
          </a:custGeom>
          <a:solidFill>
            <a:schemeClr val="dk2">
              <a:alpha val="20000"/>
            </a:schemeClr>
          </a:solidFill>
          <a:ln>
            <a:noFill/>
          </a:ln>
        </p:spPr>
        <p:txBody>
          <a:bodyPr anchorCtr="0" anchor="ctr" bIns="45700" lIns="91425" spcFirstLastPara="1" rIns="91425" wrap="square" tIns="45700">
            <a:noAutofit/>
          </a:bodyPr>
          <a:lstStyle/>
          <a:p>
            <a:pPr indent="0" lvl="0" marL="0" rtl="0" algn="l">
              <a:spcBef>
                <a:spcPts val="0"/>
              </a:spcBef>
              <a:spcAft>
                <a:spcPts val="0"/>
              </a:spcAft>
              <a:buNone/>
            </a:pPr>
            <a:r>
              <a:t/>
            </a:r>
            <a:endParaRPr/>
          </a:p>
        </p:txBody>
      </p:sp>
      <p:sp>
        <p:nvSpPr>
          <p:cNvPr id="35" name="Google Shape;35;p4"/>
          <p:cNvSpPr/>
          <p:nvPr/>
        </p:nvSpPr>
        <p:spPr>
          <a:xfrm rot="-85926">
            <a:off x="919152" y="4632406"/>
            <a:ext cx="7394209" cy="220614"/>
          </a:xfrm>
          <a:custGeom>
            <a:rect b="b" l="l" r="r" t="t"/>
            <a:pathLst>
              <a:path extrusionOk="0" h="315950" w="7391900">
                <a:moveTo>
                  <a:pt x="5410200" y="0"/>
                </a:moveTo>
                <a:lnTo>
                  <a:pt x="5410200" y="87350"/>
                </a:lnTo>
                <a:lnTo>
                  <a:pt x="7391900" y="87349"/>
                </a:lnTo>
                <a:lnTo>
                  <a:pt x="7391900" y="315950"/>
                </a:lnTo>
                <a:lnTo>
                  <a:pt x="1981700" y="315949"/>
                </a:lnTo>
                <a:lnTo>
                  <a:pt x="1981700" y="228600"/>
                </a:lnTo>
                <a:lnTo>
                  <a:pt x="0" y="228600"/>
                </a:lnTo>
                <a:lnTo>
                  <a:pt x="0" y="0"/>
                </a:lnTo>
                <a:close/>
              </a:path>
            </a:pathLst>
          </a:custGeom>
          <a:solidFill>
            <a:schemeClr val="dk2">
              <a:alpha val="20000"/>
            </a:schemeClr>
          </a:solidFill>
          <a:ln>
            <a:noFill/>
          </a:ln>
        </p:spPr>
        <p:txBody>
          <a:bodyPr anchorCtr="0" anchor="ctr" bIns="45700" lIns="91425" spcFirstLastPara="1" rIns="91425" wrap="square" tIns="45700">
            <a:noAutofit/>
          </a:bodyPr>
          <a:lstStyle/>
          <a:p>
            <a:pPr indent="0" lvl="0" marL="0" rtl="0" algn="l">
              <a:spcBef>
                <a:spcPts val="0"/>
              </a:spcBef>
              <a:spcAft>
                <a:spcPts val="0"/>
              </a:spcAft>
              <a:buNone/>
            </a:pPr>
            <a:r>
              <a:t/>
            </a:r>
            <a:endParaRPr/>
          </a:p>
        </p:txBody>
      </p:sp>
      <p:sp>
        <p:nvSpPr>
          <p:cNvPr id="36" name="Google Shape;36;p4"/>
          <p:cNvSpPr/>
          <p:nvPr/>
        </p:nvSpPr>
        <p:spPr>
          <a:xfrm flipH="1" rot="10800000">
            <a:off x="0" y="-704"/>
            <a:ext cx="9144000" cy="1086554"/>
          </a:xfrm>
          <a:custGeom>
            <a:rect b="b" l="l" r="r" t="t"/>
            <a:pathLst>
              <a:path extrusionOk="0" h="1366734" w="9144000">
                <a:moveTo>
                  <a:pt x="0" y="1366734"/>
                </a:moveTo>
                <a:lnTo>
                  <a:pt x="9144000" y="1366734"/>
                </a:lnTo>
                <a:lnTo>
                  <a:pt x="9144000" y="461859"/>
                </a:lnTo>
                <a:lnTo>
                  <a:pt x="4645763" y="157291"/>
                </a:lnTo>
                <a:lnTo>
                  <a:pt x="4638172" y="265851"/>
                </a:lnTo>
                <a:lnTo>
                  <a:pt x="836312" y="0"/>
                </a:lnTo>
                <a:lnTo>
                  <a:pt x="829113" y="102948"/>
                </a:lnTo>
                <a:lnTo>
                  <a:pt x="0" y="44971"/>
                </a:lnTo>
                <a:lnTo>
                  <a:pt x="0" y="461859"/>
                </a:lnTo>
                <a:close/>
              </a:path>
            </a:pathLst>
          </a:custGeom>
          <a:solidFill>
            <a:schemeClr val="dk2">
              <a:alpha val="20000"/>
            </a:schemeClr>
          </a:solidFill>
          <a:ln>
            <a:noFill/>
          </a:ln>
        </p:spPr>
        <p:txBody>
          <a:bodyPr anchorCtr="0" anchor="ctr" bIns="45700" lIns="91425" spcFirstLastPara="1" rIns="91425" wrap="square" tIns="45700">
            <a:noAutofit/>
          </a:bodyPr>
          <a:lstStyle/>
          <a:p>
            <a:pPr indent="0" lvl="0" marL="0" rtl="0" algn="l">
              <a:spcBef>
                <a:spcPts val="0"/>
              </a:spcBef>
              <a:spcAft>
                <a:spcPts val="0"/>
              </a:spcAft>
              <a:buNone/>
            </a:pPr>
            <a:r>
              <a:t/>
            </a:r>
            <a:endParaRPr/>
          </a:p>
        </p:txBody>
      </p:sp>
      <p:sp>
        <p:nvSpPr>
          <p:cNvPr id="37" name="Google Shape;37;p4"/>
          <p:cNvSpPr/>
          <p:nvPr/>
        </p:nvSpPr>
        <p:spPr>
          <a:xfrm flipH="1" rot="10800000">
            <a:off x="0" y="0"/>
            <a:ext cx="9144000" cy="1025050"/>
          </a:xfrm>
          <a:custGeom>
            <a:rect b="b" l="l" r="r" t="t"/>
            <a:pathLst>
              <a:path extrusionOk="0" h="1366734" w="9144000">
                <a:moveTo>
                  <a:pt x="0" y="1366734"/>
                </a:moveTo>
                <a:lnTo>
                  <a:pt x="9144000" y="1366734"/>
                </a:lnTo>
                <a:lnTo>
                  <a:pt x="9144000" y="461859"/>
                </a:lnTo>
                <a:lnTo>
                  <a:pt x="4645763" y="157291"/>
                </a:lnTo>
                <a:lnTo>
                  <a:pt x="4638172" y="265851"/>
                </a:lnTo>
                <a:lnTo>
                  <a:pt x="836312" y="0"/>
                </a:lnTo>
                <a:lnTo>
                  <a:pt x="829113" y="102948"/>
                </a:lnTo>
                <a:lnTo>
                  <a:pt x="0" y="44971"/>
                </a:lnTo>
                <a:lnTo>
                  <a:pt x="0" y="461859"/>
                </a:lnTo>
                <a:close/>
              </a:path>
            </a:pathLst>
          </a:custGeom>
          <a:solidFill>
            <a:schemeClr val="dk2"/>
          </a:solidFill>
          <a:ln>
            <a:noFill/>
          </a:ln>
        </p:spPr>
        <p:txBody>
          <a:bodyPr anchorCtr="0" anchor="ctr" bIns="45700" lIns="91425" spcFirstLastPara="1" rIns="91425" wrap="square" tIns="45700">
            <a:noAutofit/>
          </a:bodyPr>
          <a:lstStyle/>
          <a:p>
            <a:pPr indent="0" lvl="0" marL="0" rtl="0" algn="l">
              <a:spcBef>
                <a:spcPts val="0"/>
              </a:spcBef>
              <a:spcAft>
                <a:spcPts val="0"/>
              </a:spcAft>
              <a:buNone/>
            </a:pPr>
            <a:r>
              <a:t/>
            </a:r>
            <a:endParaRPr/>
          </a:p>
        </p:txBody>
      </p:sp>
      <p:sp>
        <p:nvSpPr>
          <p:cNvPr id="38" name="Google Shape;38;p4"/>
          <p:cNvSpPr/>
          <p:nvPr/>
        </p:nvSpPr>
        <p:spPr>
          <a:xfrm rot="-180223">
            <a:off x="701059" y="526656"/>
            <a:ext cx="498084" cy="337147"/>
          </a:xfrm>
          <a:prstGeom prst="star4">
            <a:avLst>
              <a:gd fmla="val 20046" name="adj"/>
            </a:avLst>
          </a:prstGeom>
          <a:solidFill>
            <a:schemeClr val="accent1"/>
          </a:solidFill>
          <a:ln>
            <a:noFill/>
          </a:ln>
        </p:spPr>
        <p:txBody>
          <a:bodyPr anchorCtr="0" anchor="ctr" bIns="45700" lIns="91425" spcFirstLastPara="1" rIns="91425" wrap="square" tIns="45700">
            <a:noAutofit/>
          </a:bodyPr>
          <a:lstStyle/>
          <a:p>
            <a:pPr indent="0" lvl="0" marL="0" rtl="0" algn="l">
              <a:spcBef>
                <a:spcPts val="0"/>
              </a:spcBef>
              <a:spcAft>
                <a:spcPts val="0"/>
              </a:spcAft>
              <a:buNone/>
            </a:pPr>
            <a:r>
              <a:t/>
            </a:r>
            <a:endParaRPr/>
          </a:p>
        </p:txBody>
      </p:sp>
      <p:sp>
        <p:nvSpPr>
          <p:cNvPr id="39" name="Google Shape;39;p4"/>
          <p:cNvSpPr txBox="1"/>
          <p:nvPr>
            <p:ph type="title"/>
          </p:nvPr>
        </p:nvSpPr>
        <p:spPr>
          <a:xfrm rot="-228135">
            <a:off x="1184358" y="-16296"/>
            <a:ext cx="8215584" cy="859730"/>
          </a:xfrm>
          <a:prstGeom prst="rect">
            <a:avLst/>
          </a:prstGeom>
        </p:spPr>
        <p:txBody>
          <a:bodyPr anchorCtr="0" anchor="ctr" bIns="91425" lIns="91425" spcFirstLastPara="1" rIns="91425" wrap="square" tIns="91425">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40" name="Google Shape;40;p4"/>
          <p:cNvSpPr/>
          <p:nvPr/>
        </p:nvSpPr>
        <p:spPr>
          <a:xfrm rot="-85926">
            <a:off x="916434" y="4721779"/>
            <a:ext cx="7394209" cy="237220"/>
          </a:xfrm>
          <a:custGeom>
            <a:rect b="b" l="l" r="r" t="t"/>
            <a:pathLst>
              <a:path extrusionOk="0" h="315950" w="7391900">
                <a:moveTo>
                  <a:pt x="5410200" y="0"/>
                </a:moveTo>
                <a:lnTo>
                  <a:pt x="5410200" y="87350"/>
                </a:lnTo>
                <a:lnTo>
                  <a:pt x="7391900" y="87349"/>
                </a:lnTo>
                <a:lnTo>
                  <a:pt x="7391900" y="315950"/>
                </a:lnTo>
                <a:lnTo>
                  <a:pt x="1981700" y="315949"/>
                </a:lnTo>
                <a:lnTo>
                  <a:pt x="1981700" y="228600"/>
                </a:lnTo>
                <a:lnTo>
                  <a:pt x="0" y="228600"/>
                </a:lnTo>
                <a:lnTo>
                  <a:pt x="0" y="0"/>
                </a:lnTo>
                <a:close/>
              </a:path>
            </a:pathLst>
          </a:custGeom>
          <a:solidFill>
            <a:schemeClr val="dk2"/>
          </a:solidFill>
          <a:ln>
            <a:noFill/>
          </a:ln>
        </p:spPr>
        <p:txBody>
          <a:bodyPr anchorCtr="0" anchor="ctr" bIns="45700" lIns="91425" spcFirstLastPara="1" rIns="91425" wrap="square" tIns="45700">
            <a:noAutofit/>
          </a:bodyPr>
          <a:lstStyle/>
          <a:p>
            <a:pPr indent="0" lvl="0" marL="0" rtl="0" algn="l">
              <a:spcBef>
                <a:spcPts val="0"/>
              </a:spcBef>
              <a:spcAft>
                <a:spcPts val="0"/>
              </a:spcAft>
              <a:buNone/>
            </a:pPr>
            <a:r>
              <a:t/>
            </a:r>
            <a:endParaRPr/>
          </a:p>
        </p:txBody>
      </p:sp>
      <p:sp>
        <p:nvSpPr>
          <p:cNvPr id="41" name="Google Shape;41;p4"/>
          <p:cNvSpPr txBox="1"/>
          <p:nvPr>
            <p:ph idx="1" type="body"/>
          </p:nvPr>
        </p:nvSpPr>
        <p:spPr>
          <a:xfrm>
            <a:off x="457200" y="1200150"/>
            <a:ext cx="4038600" cy="3394500"/>
          </a:xfrm>
          <a:prstGeom prst="rect">
            <a:avLst/>
          </a:prstGeom>
        </p:spPr>
        <p:txBody>
          <a:bodyPr anchorCtr="0" anchor="t" bIns="91425" lIns="91425" spcFirstLastPara="1" rIns="91425" wrap="square" tIns="91425">
            <a:noAutofit/>
          </a:bodyPr>
          <a:lstStyle>
            <a:lvl1pPr indent="-419100" lvl="0" marL="457200">
              <a:spcBef>
                <a:spcPts val="600"/>
              </a:spcBef>
              <a:spcAft>
                <a:spcPts val="0"/>
              </a:spcAft>
              <a:buSzPts val="3000"/>
              <a:buChar char="●"/>
              <a:defRPr/>
            </a:lvl1pPr>
            <a:lvl2pPr indent="-381000" lvl="1" marL="914400">
              <a:spcBef>
                <a:spcPts val="0"/>
              </a:spcBef>
              <a:spcAft>
                <a:spcPts val="0"/>
              </a:spcAft>
              <a:buSzPts val="2400"/>
              <a:buChar char="○"/>
              <a:defRPr/>
            </a:lvl2pPr>
            <a:lvl3pPr indent="-381000" lvl="2" marL="1371600">
              <a:spcBef>
                <a:spcPts val="0"/>
              </a:spcBef>
              <a:spcAft>
                <a:spcPts val="0"/>
              </a:spcAft>
              <a:buSzPts val="24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42" name="Google Shape;42;p4"/>
          <p:cNvSpPr txBox="1"/>
          <p:nvPr>
            <p:ph idx="2" type="body"/>
          </p:nvPr>
        </p:nvSpPr>
        <p:spPr>
          <a:xfrm>
            <a:off x="4648200" y="1200150"/>
            <a:ext cx="4038600" cy="3394500"/>
          </a:xfrm>
          <a:prstGeom prst="rect">
            <a:avLst/>
          </a:prstGeom>
        </p:spPr>
        <p:txBody>
          <a:bodyPr anchorCtr="0" anchor="t" bIns="91425" lIns="91425" spcFirstLastPara="1" rIns="91425" wrap="square" tIns="91425">
            <a:noAutofit/>
          </a:bodyPr>
          <a:lstStyle>
            <a:lvl1pPr indent="-419100" lvl="0" marL="457200">
              <a:spcBef>
                <a:spcPts val="600"/>
              </a:spcBef>
              <a:spcAft>
                <a:spcPts val="0"/>
              </a:spcAft>
              <a:buSzPts val="3000"/>
              <a:buChar char="●"/>
              <a:defRPr/>
            </a:lvl1pPr>
            <a:lvl2pPr indent="-381000" lvl="1" marL="914400">
              <a:spcBef>
                <a:spcPts val="0"/>
              </a:spcBef>
              <a:spcAft>
                <a:spcPts val="0"/>
              </a:spcAft>
              <a:buSzPts val="2400"/>
              <a:buChar char="○"/>
              <a:defRPr/>
            </a:lvl2pPr>
            <a:lvl3pPr indent="-381000" lvl="2" marL="1371600">
              <a:spcBef>
                <a:spcPts val="0"/>
              </a:spcBef>
              <a:spcAft>
                <a:spcPts val="0"/>
              </a:spcAft>
              <a:buSzPts val="24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43" name="Google Shape;43;p4"/>
          <p:cNvSpPr/>
          <p:nvPr/>
        </p:nvSpPr>
        <p:spPr>
          <a:xfrm flipH="1">
            <a:off x="0" y="4745736"/>
            <a:ext cx="9144000" cy="401193"/>
          </a:xfrm>
          <a:custGeom>
            <a:rect b="b" l="l" r="r" t="t"/>
            <a:pathLst>
              <a:path extrusionOk="0" h="990600" w="9144000">
                <a:moveTo>
                  <a:pt x="0" y="0"/>
                </a:moveTo>
                <a:lnTo>
                  <a:pt x="0" y="381000"/>
                </a:lnTo>
                <a:lnTo>
                  <a:pt x="0" y="990600"/>
                </a:lnTo>
                <a:lnTo>
                  <a:pt x="9144000" y="990600"/>
                </a:lnTo>
                <a:lnTo>
                  <a:pt x="9144000" y="381000"/>
                </a:lnTo>
                <a:close/>
              </a:path>
            </a:pathLst>
          </a:custGeom>
          <a:solidFill>
            <a:schemeClr val="dk2"/>
          </a:solidFill>
          <a:ln>
            <a:noFill/>
          </a:ln>
        </p:spPr>
        <p:txBody>
          <a:bodyPr anchorCtr="0" anchor="ctr"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4" name="Shape 44"/>
        <p:cNvGrpSpPr/>
        <p:nvPr/>
      </p:nvGrpSpPr>
      <p:grpSpPr>
        <a:xfrm>
          <a:off x="0" y="0"/>
          <a:ext cx="0" cy="0"/>
          <a:chOff x="0" y="0"/>
          <a:chExt cx="0" cy="0"/>
        </a:xfrm>
      </p:grpSpPr>
      <p:sp>
        <p:nvSpPr>
          <p:cNvPr id="45" name="Google Shape;45;p5"/>
          <p:cNvSpPr/>
          <p:nvPr/>
        </p:nvSpPr>
        <p:spPr>
          <a:xfrm flipH="1">
            <a:off x="0" y="4686300"/>
            <a:ext cx="9144000" cy="401193"/>
          </a:xfrm>
          <a:custGeom>
            <a:rect b="b" l="l" r="r" t="t"/>
            <a:pathLst>
              <a:path extrusionOk="0" h="990600" w="9144000">
                <a:moveTo>
                  <a:pt x="0" y="0"/>
                </a:moveTo>
                <a:lnTo>
                  <a:pt x="0" y="381000"/>
                </a:lnTo>
                <a:lnTo>
                  <a:pt x="0" y="990600"/>
                </a:lnTo>
                <a:lnTo>
                  <a:pt x="9144000" y="990600"/>
                </a:lnTo>
                <a:lnTo>
                  <a:pt x="9144000" y="381000"/>
                </a:lnTo>
                <a:close/>
              </a:path>
            </a:pathLst>
          </a:custGeom>
          <a:solidFill>
            <a:schemeClr val="dk2">
              <a:alpha val="20000"/>
            </a:schemeClr>
          </a:solidFill>
          <a:ln>
            <a:noFill/>
          </a:ln>
        </p:spPr>
        <p:txBody>
          <a:bodyPr anchorCtr="0" anchor="ctr" bIns="45700" lIns="91425" spcFirstLastPara="1" rIns="91425" wrap="square" tIns="45700">
            <a:noAutofit/>
          </a:bodyPr>
          <a:lstStyle/>
          <a:p>
            <a:pPr indent="0" lvl="0" marL="0" rtl="0" algn="l">
              <a:spcBef>
                <a:spcPts val="0"/>
              </a:spcBef>
              <a:spcAft>
                <a:spcPts val="0"/>
              </a:spcAft>
              <a:buNone/>
            </a:pPr>
            <a:r>
              <a:t/>
            </a:r>
            <a:endParaRPr/>
          </a:p>
        </p:txBody>
      </p:sp>
      <p:sp>
        <p:nvSpPr>
          <p:cNvPr id="46" name="Google Shape;46;p5"/>
          <p:cNvSpPr/>
          <p:nvPr/>
        </p:nvSpPr>
        <p:spPr>
          <a:xfrm rot="-85926">
            <a:off x="919152" y="4632406"/>
            <a:ext cx="7394209" cy="220614"/>
          </a:xfrm>
          <a:custGeom>
            <a:rect b="b" l="l" r="r" t="t"/>
            <a:pathLst>
              <a:path extrusionOk="0" h="315950" w="7391900">
                <a:moveTo>
                  <a:pt x="5410200" y="0"/>
                </a:moveTo>
                <a:lnTo>
                  <a:pt x="5410200" y="87350"/>
                </a:lnTo>
                <a:lnTo>
                  <a:pt x="7391900" y="87349"/>
                </a:lnTo>
                <a:lnTo>
                  <a:pt x="7391900" y="315950"/>
                </a:lnTo>
                <a:lnTo>
                  <a:pt x="1981700" y="315949"/>
                </a:lnTo>
                <a:lnTo>
                  <a:pt x="1981700" y="228600"/>
                </a:lnTo>
                <a:lnTo>
                  <a:pt x="0" y="228600"/>
                </a:lnTo>
                <a:lnTo>
                  <a:pt x="0" y="0"/>
                </a:lnTo>
                <a:close/>
              </a:path>
            </a:pathLst>
          </a:custGeom>
          <a:solidFill>
            <a:schemeClr val="dk2">
              <a:alpha val="20000"/>
            </a:schemeClr>
          </a:solidFill>
          <a:ln>
            <a:noFill/>
          </a:ln>
        </p:spPr>
        <p:txBody>
          <a:bodyPr anchorCtr="0" anchor="ctr" bIns="45700" lIns="91425" spcFirstLastPara="1" rIns="91425" wrap="square" tIns="45700">
            <a:noAutofit/>
          </a:bodyPr>
          <a:lstStyle/>
          <a:p>
            <a:pPr indent="0" lvl="0" marL="0" rtl="0" algn="l">
              <a:spcBef>
                <a:spcPts val="0"/>
              </a:spcBef>
              <a:spcAft>
                <a:spcPts val="0"/>
              </a:spcAft>
              <a:buNone/>
            </a:pPr>
            <a:r>
              <a:t/>
            </a:r>
            <a:endParaRPr/>
          </a:p>
        </p:txBody>
      </p:sp>
      <p:sp>
        <p:nvSpPr>
          <p:cNvPr id="47" name="Google Shape;47;p5"/>
          <p:cNvSpPr/>
          <p:nvPr/>
        </p:nvSpPr>
        <p:spPr>
          <a:xfrm flipH="1" rot="10800000">
            <a:off x="0" y="-704"/>
            <a:ext cx="9144000" cy="1086554"/>
          </a:xfrm>
          <a:custGeom>
            <a:rect b="b" l="l" r="r" t="t"/>
            <a:pathLst>
              <a:path extrusionOk="0" h="1366734" w="9144000">
                <a:moveTo>
                  <a:pt x="0" y="1366734"/>
                </a:moveTo>
                <a:lnTo>
                  <a:pt x="9144000" y="1366734"/>
                </a:lnTo>
                <a:lnTo>
                  <a:pt x="9144000" y="461859"/>
                </a:lnTo>
                <a:lnTo>
                  <a:pt x="4645763" y="157291"/>
                </a:lnTo>
                <a:lnTo>
                  <a:pt x="4638172" y="265851"/>
                </a:lnTo>
                <a:lnTo>
                  <a:pt x="836312" y="0"/>
                </a:lnTo>
                <a:lnTo>
                  <a:pt x="829113" y="102948"/>
                </a:lnTo>
                <a:lnTo>
                  <a:pt x="0" y="44971"/>
                </a:lnTo>
                <a:lnTo>
                  <a:pt x="0" y="461859"/>
                </a:lnTo>
                <a:close/>
              </a:path>
            </a:pathLst>
          </a:custGeom>
          <a:solidFill>
            <a:schemeClr val="dk2">
              <a:alpha val="20000"/>
            </a:schemeClr>
          </a:solidFill>
          <a:ln>
            <a:noFill/>
          </a:ln>
        </p:spPr>
        <p:txBody>
          <a:bodyPr anchorCtr="0" anchor="ctr" bIns="45700" lIns="91425" spcFirstLastPara="1" rIns="91425" wrap="square" tIns="45700">
            <a:noAutofit/>
          </a:bodyPr>
          <a:lstStyle/>
          <a:p>
            <a:pPr indent="0" lvl="0" marL="0" rtl="0" algn="l">
              <a:spcBef>
                <a:spcPts val="0"/>
              </a:spcBef>
              <a:spcAft>
                <a:spcPts val="0"/>
              </a:spcAft>
              <a:buNone/>
            </a:pPr>
            <a:r>
              <a:t/>
            </a:r>
            <a:endParaRPr/>
          </a:p>
        </p:txBody>
      </p:sp>
      <p:sp>
        <p:nvSpPr>
          <p:cNvPr id="48" name="Google Shape;48;p5"/>
          <p:cNvSpPr/>
          <p:nvPr/>
        </p:nvSpPr>
        <p:spPr>
          <a:xfrm flipH="1" rot="10800000">
            <a:off x="0" y="0"/>
            <a:ext cx="9144000" cy="1025050"/>
          </a:xfrm>
          <a:custGeom>
            <a:rect b="b" l="l" r="r" t="t"/>
            <a:pathLst>
              <a:path extrusionOk="0" h="1366734" w="9144000">
                <a:moveTo>
                  <a:pt x="0" y="1366734"/>
                </a:moveTo>
                <a:lnTo>
                  <a:pt x="9144000" y="1366734"/>
                </a:lnTo>
                <a:lnTo>
                  <a:pt x="9144000" y="461859"/>
                </a:lnTo>
                <a:lnTo>
                  <a:pt x="4645763" y="157291"/>
                </a:lnTo>
                <a:lnTo>
                  <a:pt x="4638172" y="265851"/>
                </a:lnTo>
                <a:lnTo>
                  <a:pt x="836312" y="0"/>
                </a:lnTo>
                <a:lnTo>
                  <a:pt x="829113" y="102948"/>
                </a:lnTo>
                <a:lnTo>
                  <a:pt x="0" y="44971"/>
                </a:lnTo>
                <a:lnTo>
                  <a:pt x="0" y="461859"/>
                </a:lnTo>
                <a:close/>
              </a:path>
            </a:pathLst>
          </a:custGeom>
          <a:solidFill>
            <a:schemeClr val="dk2"/>
          </a:solidFill>
          <a:ln>
            <a:noFill/>
          </a:ln>
        </p:spPr>
        <p:txBody>
          <a:bodyPr anchorCtr="0" anchor="ctr" bIns="45700" lIns="91425" spcFirstLastPara="1" rIns="91425" wrap="square" tIns="45700">
            <a:noAutofit/>
          </a:bodyPr>
          <a:lstStyle/>
          <a:p>
            <a:pPr indent="0" lvl="0" marL="0" rtl="0" algn="l">
              <a:spcBef>
                <a:spcPts val="0"/>
              </a:spcBef>
              <a:spcAft>
                <a:spcPts val="0"/>
              </a:spcAft>
              <a:buNone/>
            </a:pPr>
            <a:r>
              <a:t/>
            </a:r>
            <a:endParaRPr/>
          </a:p>
        </p:txBody>
      </p:sp>
      <p:sp>
        <p:nvSpPr>
          <p:cNvPr id="49" name="Google Shape;49;p5"/>
          <p:cNvSpPr/>
          <p:nvPr/>
        </p:nvSpPr>
        <p:spPr>
          <a:xfrm rot="-180223">
            <a:off x="701059" y="526656"/>
            <a:ext cx="498084" cy="337147"/>
          </a:xfrm>
          <a:prstGeom prst="star4">
            <a:avLst>
              <a:gd fmla="val 20046" name="adj"/>
            </a:avLst>
          </a:prstGeom>
          <a:solidFill>
            <a:schemeClr val="accent1"/>
          </a:solidFill>
          <a:ln>
            <a:noFill/>
          </a:ln>
        </p:spPr>
        <p:txBody>
          <a:bodyPr anchorCtr="0" anchor="ctr" bIns="45700" lIns="91425" spcFirstLastPara="1" rIns="91425" wrap="square" tIns="45700">
            <a:noAutofit/>
          </a:bodyPr>
          <a:lstStyle/>
          <a:p>
            <a:pPr indent="0" lvl="0" marL="0" rtl="0" algn="l">
              <a:spcBef>
                <a:spcPts val="0"/>
              </a:spcBef>
              <a:spcAft>
                <a:spcPts val="0"/>
              </a:spcAft>
              <a:buNone/>
            </a:pPr>
            <a:r>
              <a:t/>
            </a:r>
            <a:endParaRPr/>
          </a:p>
        </p:txBody>
      </p:sp>
      <p:sp>
        <p:nvSpPr>
          <p:cNvPr id="50" name="Google Shape;50;p5"/>
          <p:cNvSpPr txBox="1"/>
          <p:nvPr>
            <p:ph type="title"/>
          </p:nvPr>
        </p:nvSpPr>
        <p:spPr>
          <a:xfrm rot="-228135">
            <a:off x="1184358" y="-16296"/>
            <a:ext cx="8215584" cy="859730"/>
          </a:xfrm>
          <a:prstGeom prst="rect">
            <a:avLst/>
          </a:prstGeom>
        </p:spPr>
        <p:txBody>
          <a:bodyPr anchorCtr="0" anchor="ctr" bIns="91425" lIns="91425" spcFirstLastPara="1" rIns="91425" wrap="square" tIns="91425">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51" name="Google Shape;51;p5"/>
          <p:cNvSpPr/>
          <p:nvPr/>
        </p:nvSpPr>
        <p:spPr>
          <a:xfrm rot="-85926">
            <a:off x="916434" y="4721779"/>
            <a:ext cx="7394209" cy="237220"/>
          </a:xfrm>
          <a:custGeom>
            <a:rect b="b" l="l" r="r" t="t"/>
            <a:pathLst>
              <a:path extrusionOk="0" h="315950" w="7391900">
                <a:moveTo>
                  <a:pt x="5410200" y="0"/>
                </a:moveTo>
                <a:lnTo>
                  <a:pt x="5410200" y="87350"/>
                </a:lnTo>
                <a:lnTo>
                  <a:pt x="7391900" y="87349"/>
                </a:lnTo>
                <a:lnTo>
                  <a:pt x="7391900" y="315950"/>
                </a:lnTo>
                <a:lnTo>
                  <a:pt x="1981700" y="315949"/>
                </a:lnTo>
                <a:lnTo>
                  <a:pt x="1981700" y="228600"/>
                </a:lnTo>
                <a:lnTo>
                  <a:pt x="0" y="228600"/>
                </a:lnTo>
                <a:lnTo>
                  <a:pt x="0" y="0"/>
                </a:lnTo>
                <a:close/>
              </a:path>
            </a:pathLst>
          </a:custGeom>
          <a:solidFill>
            <a:schemeClr val="dk2"/>
          </a:solidFill>
          <a:ln>
            <a:noFill/>
          </a:ln>
        </p:spPr>
        <p:txBody>
          <a:bodyPr anchorCtr="0" anchor="ctr" bIns="45700" lIns="91425" spcFirstLastPara="1" rIns="91425" wrap="square" tIns="45700">
            <a:noAutofit/>
          </a:bodyPr>
          <a:lstStyle/>
          <a:p>
            <a:pPr indent="0" lvl="0" marL="0" rtl="0" algn="l">
              <a:spcBef>
                <a:spcPts val="0"/>
              </a:spcBef>
              <a:spcAft>
                <a:spcPts val="0"/>
              </a:spcAft>
              <a:buNone/>
            </a:pPr>
            <a:r>
              <a:t/>
            </a:r>
            <a:endParaRPr/>
          </a:p>
        </p:txBody>
      </p:sp>
      <p:sp>
        <p:nvSpPr>
          <p:cNvPr id="52" name="Google Shape;52;p5"/>
          <p:cNvSpPr/>
          <p:nvPr/>
        </p:nvSpPr>
        <p:spPr>
          <a:xfrm flipH="1">
            <a:off x="0" y="4745736"/>
            <a:ext cx="9144000" cy="401193"/>
          </a:xfrm>
          <a:custGeom>
            <a:rect b="b" l="l" r="r" t="t"/>
            <a:pathLst>
              <a:path extrusionOk="0" h="990600" w="9144000">
                <a:moveTo>
                  <a:pt x="0" y="0"/>
                </a:moveTo>
                <a:lnTo>
                  <a:pt x="0" y="381000"/>
                </a:lnTo>
                <a:lnTo>
                  <a:pt x="0" y="990600"/>
                </a:lnTo>
                <a:lnTo>
                  <a:pt x="9144000" y="990600"/>
                </a:lnTo>
                <a:lnTo>
                  <a:pt x="9144000" y="381000"/>
                </a:lnTo>
                <a:close/>
              </a:path>
            </a:pathLst>
          </a:custGeom>
          <a:solidFill>
            <a:schemeClr val="dk2"/>
          </a:solidFill>
          <a:ln>
            <a:noFill/>
          </a:ln>
        </p:spPr>
        <p:txBody>
          <a:bodyPr anchorCtr="0" anchor="ctr"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3" name="Shape 53"/>
        <p:cNvGrpSpPr/>
        <p:nvPr/>
      </p:nvGrpSpPr>
      <p:grpSpPr>
        <a:xfrm>
          <a:off x="0" y="0"/>
          <a:ext cx="0" cy="0"/>
          <a:chOff x="0" y="0"/>
          <a:chExt cx="0" cy="0"/>
        </a:xfrm>
      </p:grpSpPr>
      <p:sp>
        <p:nvSpPr>
          <p:cNvPr id="54" name="Google Shape;54;p6"/>
          <p:cNvSpPr/>
          <p:nvPr/>
        </p:nvSpPr>
        <p:spPr>
          <a:xfrm flipH="1">
            <a:off x="0" y="4686300"/>
            <a:ext cx="9144000" cy="401193"/>
          </a:xfrm>
          <a:custGeom>
            <a:rect b="b" l="l" r="r" t="t"/>
            <a:pathLst>
              <a:path extrusionOk="0" h="990600" w="9144000">
                <a:moveTo>
                  <a:pt x="0" y="0"/>
                </a:moveTo>
                <a:lnTo>
                  <a:pt x="0" y="381000"/>
                </a:lnTo>
                <a:lnTo>
                  <a:pt x="0" y="990600"/>
                </a:lnTo>
                <a:lnTo>
                  <a:pt x="9144000" y="990600"/>
                </a:lnTo>
                <a:lnTo>
                  <a:pt x="9144000" y="381000"/>
                </a:lnTo>
                <a:close/>
              </a:path>
            </a:pathLst>
          </a:custGeom>
          <a:solidFill>
            <a:schemeClr val="dk2">
              <a:alpha val="20000"/>
            </a:schemeClr>
          </a:solidFill>
          <a:ln>
            <a:noFill/>
          </a:ln>
        </p:spPr>
        <p:txBody>
          <a:bodyPr anchorCtr="0" anchor="ctr" bIns="45700" lIns="91425" spcFirstLastPara="1" rIns="91425" wrap="square" tIns="45700">
            <a:noAutofit/>
          </a:bodyPr>
          <a:lstStyle/>
          <a:p>
            <a:pPr indent="0" lvl="0" marL="0" rtl="0" algn="l">
              <a:spcBef>
                <a:spcPts val="0"/>
              </a:spcBef>
              <a:spcAft>
                <a:spcPts val="0"/>
              </a:spcAft>
              <a:buNone/>
            </a:pPr>
            <a:r>
              <a:t/>
            </a:r>
            <a:endParaRPr/>
          </a:p>
        </p:txBody>
      </p:sp>
      <p:sp>
        <p:nvSpPr>
          <p:cNvPr id="55" name="Google Shape;55;p6"/>
          <p:cNvSpPr/>
          <p:nvPr/>
        </p:nvSpPr>
        <p:spPr>
          <a:xfrm rot="-85926">
            <a:off x="919152" y="4632406"/>
            <a:ext cx="7394209" cy="220614"/>
          </a:xfrm>
          <a:custGeom>
            <a:rect b="b" l="l" r="r" t="t"/>
            <a:pathLst>
              <a:path extrusionOk="0" h="315950" w="7391900">
                <a:moveTo>
                  <a:pt x="5410200" y="0"/>
                </a:moveTo>
                <a:lnTo>
                  <a:pt x="5410200" y="87350"/>
                </a:lnTo>
                <a:lnTo>
                  <a:pt x="7391900" y="87349"/>
                </a:lnTo>
                <a:lnTo>
                  <a:pt x="7391900" y="315950"/>
                </a:lnTo>
                <a:lnTo>
                  <a:pt x="1981700" y="315949"/>
                </a:lnTo>
                <a:lnTo>
                  <a:pt x="1981700" y="228600"/>
                </a:lnTo>
                <a:lnTo>
                  <a:pt x="0" y="228600"/>
                </a:lnTo>
                <a:lnTo>
                  <a:pt x="0" y="0"/>
                </a:lnTo>
                <a:close/>
              </a:path>
            </a:pathLst>
          </a:custGeom>
          <a:solidFill>
            <a:schemeClr val="dk2">
              <a:alpha val="20000"/>
            </a:schemeClr>
          </a:solidFill>
          <a:ln>
            <a:noFill/>
          </a:ln>
        </p:spPr>
        <p:txBody>
          <a:bodyPr anchorCtr="0" anchor="ctr" bIns="45700" lIns="91425" spcFirstLastPara="1" rIns="91425" wrap="square" tIns="45700">
            <a:noAutofit/>
          </a:bodyPr>
          <a:lstStyle/>
          <a:p>
            <a:pPr indent="0" lvl="0" marL="0" rtl="0" algn="l">
              <a:spcBef>
                <a:spcPts val="0"/>
              </a:spcBef>
              <a:spcAft>
                <a:spcPts val="0"/>
              </a:spcAft>
              <a:buNone/>
            </a:pPr>
            <a:r>
              <a:t/>
            </a:r>
            <a:endParaRPr/>
          </a:p>
        </p:txBody>
      </p:sp>
      <p:sp>
        <p:nvSpPr>
          <p:cNvPr id="56" name="Google Shape;56;p6"/>
          <p:cNvSpPr/>
          <p:nvPr/>
        </p:nvSpPr>
        <p:spPr>
          <a:xfrm flipH="1" rot="10800000">
            <a:off x="0" y="-704"/>
            <a:ext cx="9144000" cy="1086554"/>
          </a:xfrm>
          <a:custGeom>
            <a:rect b="b" l="l" r="r" t="t"/>
            <a:pathLst>
              <a:path extrusionOk="0" h="1366734" w="9144000">
                <a:moveTo>
                  <a:pt x="0" y="1366734"/>
                </a:moveTo>
                <a:lnTo>
                  <a:pt x="9144000" y="1366734"/>
                </a:lnTo>
                <a:lnTo>
                  <a:pt x="9144000" y="461859"/>
                </a:lnTo>
                <a:lnTo>
                  <a:pt x="4645763" y="157291"/>
                </a:lnTo>
                <a:lnTo>
                  <a:pt x="4638172" y="265851"/>
                </a:lnTo>
                <a:lnTo>
                  <a:pt x="836312" y="0"/>
                </a:lnTo>
                <a:lnTo>
                  <a:pt x="829113" y="102948"/>
                </a:lnTo>
                <a:lnTo>
                  <a:pt x="0" y="44971"/>
                </a:lnTo>
                <a:lnTo>
                  <a:pt x="0" y="461859"/>
                </a:lnTo>
                <a:close/>
              </a:path>
            </a:pathLst>
          </a:custGeom>
          <a:solidFill>
            <a:schemeClr val="dk2">
              <a:alpha val="20000"/>
            </a:schemeClr>
          </a:solidFill>
          <a:ln>
            <a:noFill/>
          </a:ln>
        </p:spPr>
        <p:txBody>
          <a:bodyPr anchorCtr="0" anchor="ctr" bIns="45700" lIns="91425" spcFirstLastPara="1" rIns="91425" wrap="square" tIns="45700">
            <a:noAutofit/>
          </a:bodyPr>
          <a:lstStyle/>
          <a:p>
            <a:pPr indent="0" lvl="0" marL="0" rtl="0" algn="l">
              <a:spcBef>
                <a:spcPts val="0"/>
              </a:spcBef>
              <a:spcAft>
                <a:spcPts val="0"/>
              </a:spcAft>
              <a:buNone/>
            </a:pPr>
            <a:r>
              <a:t/>
            </a:r>
            <a:endParaRPr/>
          </a:p>
        </p:txBody>
      </p:sp>
      <p:sp>
        <p:nvSpPr>
          <p:cNvPr id="57" name="Google Shape;57;p6"/>
          <p:cNvSpPr txBox="1"/>
          <p:nvPr>
            <p:ph idx="1" type="body"/>
          </p:nvPr>
        </p:nvSpPr>
        <p:spPr>
          <a:xfrm rot="-90017">
            <a:off x="999516" y="4338183"/>
            <a:ext cx="5568709" cy="355283"/>
          </a:xfrm>
          <a:prstGeom prst="rect">
            <a:avLst/>
          </a:prstGeom>
        </p:spPr>
        <p:txBody>
          <a:bodyPr anchorCtr="0" anchor="b" bIns="91425" lIns="91425" spcFirstLastPara="1" rIns="91425" wrap="square" tIns="91425">
            <a:noAutofit/>
          </a:bodyPr>
          <a:lstStyle>
            <a:lvl1pPr indent="-228600" lvl="0" marL="457200">
              <a:spcBef>
                <a:spcPts val="0"/>
              </a:spcBef>
              <a:spcAft>
                <a:spcPts val="0"/>
              </a:spcAft>
              <a:buSzPts val="1800"/>
              <a:buNone/>
              <a:defRPr sz="1800"/>
            </a:lvl1pPr>
          </a:lstStyle>
          <a:p/>
        </p:txBody>
      </p:sp>
      <p:sp>
        <p:nvSpPr>
          <p:cNvPr id="58" name="Google Shape;58;p6"/>
          <p:cNvSpPr/>
          <p:nvPr/>
        </p:nvSpPr>
        <p:spPr>
          <a:xfrm flipH="1" rot="10800000">
            <a:off x="0" y="0"/>
            <a:ext cx="9144000" cy="1025050"/>
          </a:xfrm>
          <a:custGeom>
            <a:rect b="b" l="l" r="r" t="t"/>
            <a:pathLst>
              <a:path extrusionOk="0" h="1366734" w="9144000">
                <a:moveTo>
                  <a:pt x="0" y="1366734"/>
                </a:moveTo>
                <a:lnTo>
                  <a:pt x="9144000" y="1366734"/>
                </a:lnTo>
                <a:lnTo>
                  <a:pt x="9144000" y="461859"/>
                </a:lnTo>
                <a:lnTo>
                  <a:pt x="4645763" y="157291"/>
                </a:lnTo>
                <a:lnTo>
                  <a:pt x="4638172" y="265851"/>
                </a:lnTo>
                <a:lnTo>
                  <a:pt x="836312" y="0"/>
                </a:lnTo>
                <a:lnTo>
                  <a:pt x="829113" y="102948"/>
                </a:lnTo>
                <a:lnTo>
                  <a:pt x="0" y="44971"/>
                </a:lnTo>
                <a:lnTo>
                  <a:pt x="0" y="461859"/>
                </a:lnTo>
                <a:close/>
              </a:path>
            </a:pathLst>
          </a:custGeom>
          <a:solidFill>
            <a:schemeClr val="dk2"/>
          </a:solidFill>
          <a:ln>
            <a:noFill/>
          </a:ln>
        </p:spPr>
        <p:txBody>
          <a:bodyPr anchorCtr="0" anchor="ctr" bIns="45700" lIns="91425" spcFirstLastPara="1" rIns="91425" wrap="square" tIns="45700">
            <a:noAutofit/>
          </a:bodyPr>
          <a:lstStyle/>
          <a:p>
            <a:pPr indent="0" lvl="0" marL="0" rtl="0" algn="l">
              <a:spcBef>
                <a:spcPts val="0"/>
              </a:spcBef>
              <a:spcAft>
                <a:spcPts val="0"/>
              </a:spcAft>
              <a:buNone/>
            </a:pPr>
            <a:r>
              <a:t/>
            </a:r>
            <a:endParaRPr/>
          </a:p>
        </p:txBody>
      </p:sp>
      <p:sp>
        <p:nvSpPr>
          <p:cNvPr id="59" name="Google Shape;59;p6"/>
          <p:cNvSpPr/>
          <p:nvPr/>
        </p:nvSpPr>
        <p:spPr>
          <a:xfrm rot="-85926">
            <a:off x="916434" y="4721779"/>
            <a:ext cx="7394209" cy="237220"/>
          </a:xfrm>
          <a:custGeom>
            <a:rect b="b" l="l" r="r" t="t"/>
            <a:pathLst>
              <a:path extrusionOk="0" h="315950" w="7391900">
                <a:moveTo>
                  <a:pt x="5410200" y="0"/>
                </a:moveTo>
                <a:lnTo>
                  <a:pt x="5410200" y="87350"/>
                </a:lnTo>
                <a:lnTo>
                  <a:pt x="7391900" y="87349"/>
                </a:lnTo>
                <a:lnTo>
                  <a:pt x="7391900" y="315950"/>
                </a:lnTo>
                <a:lnTo>
                  <a:pt x="1981700" y="315949"/>
                </a:lnTo>
                <a:lnTo>
                  <a:pt x="1981700" y="228600"/>
                </a:lnTo>
                <a:lnTo>
                  <a:pt x="0" y="228600"/>
                </a:lnTo>
                <a:lnTo>
                  <a:pt x="0" y="0"/>
                </a:lnTo>
                <a:close/>
              </a:path>
            </a:pathLst>
          </a:custGeom>
          <a:solidFill>
            <a:schemeClr val="dk2"/>
          </a:solidFill>
          <a:ln>
            <a:noFill/>
          </a:ln>
        </p:spPr>
        <p:txBody>
          <a:bodyPr anchorCtr="0" anchor="ctr" bIns="45700" lIns="91425" spcFirstLastPara="1" rIns="91425" wrap="square" tIns="45700">
            <a:noAutofit/>
          </a:bodyPr>
          <a:lstStyle/>
          <a:p>
            <a:pPr indent="0" lvl="0" marL="0" rtl="0" algn="l">
              <a:spcBef>
                <a:spcPts val="0"/>
              </a:spcBef>
              <a:spcAft>
                <a:spcPts val="0"/>
              </a:spcAft>
              <a:buNone/>
            </a:pPr>
            <a:r>
              <a:t/>
            </a:r>
            <a:endParaRPr/>
          </a:p>
        </p:txBody>
      </p:sp>
      <p:sp>
        <p:nvSpPr>
          <p:cNvPr id="60" name="Google Shape;60;p6"/>
          <p:cNvSpPr/>
          <p:nvPr/>
        </p:nvSpPr>
        <p:spPr>
          <a:xfrm flipH="1">
            <a:off x="0" y="4745736"/>
            <a:ext cx="9144000" cy="401193"/>
          </a:xfrm>
          <a:custGeom>
            <a:rect b="b" l="l" r="r" t="t"/>
            <a:pathLst>
              <a:path extrusionOk="0" h="990600" w="9144000">
                <a:moveTo>
                  <a:pt x="0" y="0"/>
                </a:moveTo>
                <a:lnTo>
                  <a:pt x="0" y="381000"/>
                </a:lnTo>
                <a:lnTo>
                  <a:pt x="0" y="990600"/>
                </a:lnTo>
                <a:lnTo>
                  <a:pt x="9144000" y="990600"/>
                </a:lnTo>
                <a:lnTo>
                  <a:pt x="9144000" y="381000"/>
                </a:lnTo>
                <a:close/>
              </a:path>
            </a:pathLst>
          </a:custGeom>
          <a:solidFill>
            <a:schemeClr val="dk2"/>
          </a:solidFill>
          <a:ln>
            <a:noFill/>
          </a:ln>
        </p:spPr>
        <p:txBody>
          <a:bodyPr anchorCtr="0" anchor="ctr"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1" name="Shape 61"/>
        <p:cNvGrpSpPr/>
        <p:nvPr/>
      </p:nvGrpSpPr>
      <p:grpSpPr>
        <a:xfrm>
          <a:off x="0" y="0"/>
          <a:ext cx="0" cy="0"/>
          <a:chOff x="0" y="0"/>
          <a:chExt cx="0" cy="0"/>
        </a:xfrm>
      </p:grpSpPr>
      <p:sp>
        <p:nvSpPr>
          <p:cNvPr id="62" name="Google Shape;62;p7"/>
          <p:cNvSpPr/>
          <p:nvPr/>
        </p:nvSpPr>
        <p:spPr>
          <a:xfrm flipH="1">
            <a:off x="0" y="4686300"/>
            <a:ext cx="9144000" cy="401193"/>
          </a:xfrm>
          <a:custGeom>
            <a:rect b="b" l="l" r="r" t="t"/>
            <a:pathLst>
              <a:path extrusionOk="0" h="990600" w="9144000">
                <a:moveTo>
                  <a:pt x="0" y="0"/>
                </a:moveTo>
                <a:lnTo>
                  <a:pt x="0" y="381000"/>
                </a:lnTo>
                <a:lnTo>
                  <a:pt x="0" y="990600"/>
                </a:lnTo>
                <a:lnTo>
                  <a:pt x="9144000" y="990600"/>
                </a:lnTo>
                <a:lnTo>
                  <a:pt x="9144000" y="381000"/>
                </a:lnTo>
                <a:close/>
              </a:path>
            </a:pathLst>
          </a:custGeom>
          <a:solidFill>
            <a:schemeClr val="dk2">
              <a:alpha val="20000"/>
            </a:schemeClr>
          </a:solidFill>
          <a:ln>
            <a:noFill/>
          </a:ln>
        </p:spPr>
        <p:txBody>
          <a:bodyPr anchorCtr="0" anchor="ctr" bIns="45700" lIns="91425" spcFirstLastPara="1" rIns="91425" wrap="square" tIns="45700">
            <a:noAutofit/>
          </a:bodyPr>
          <a:lstStyle/>
          <a:p>
            <a:pPr indent="0" lvl="0" marL="0" rtl="0" algn="l">
              <a:spcBef>
                <a:spcPts val="0"/>
              </a:spcBef>
              <a:spcAft>
                <a:spcPts val="0"/>
              </a:spcAft>
              <a:buNone/>
            </a:pPr>
            <a:r>
              <a:t/>
            </a:r>
            <a:endParaRPr/>
          </a:p>
        </p:txBody>
      </p:sp>
      <p:sp>
        <p:nvSpPr>
          <p:cNvPr id="63" name="Google Shape;63;p7"/>
          <p:cNvSpPr/>
          <p:nvPr/>
        </p:nvSpPr>
        <p:spPr>
          <a:xfrm rot="-85926">
            <a:off x="919152" y="4632406"/>
            <a:ext cx="7394209" cy="220614"/>
          </a:xfrm>
          <a:custGeom>
            <a:rect b="b" l="l" r="r" t="t"/>
            <a:pathLst>
              <a:path extrusionOk="0" h="315950" w="7391900">
                <a:moveTo>
                  <a:pt x="5410200" y="0"/>
                </a:moveTo>
                <a:lnTo>
                  <a:pt x="5410200" y="87350"/>
                </a:lnTo>
                <a:lnTo>
                  <a:pt x="7391900" y="87349"/>
                </a:lnTo>
                <a:lnTo>
                  <a:pt x="7391900" y="315950"/>
                </a:lnTo>
                <a:lnTo>
                  <a:pt x="1981700" y="315949"/>
                </a:lnTo>
                <a:lnTo>
                  <a:pt x="1981700" y="228600"/>
                </a:lnTo>
                <a:lnTo>
                  <a:pt x="0" y="228600"/>
                </a:lnTo>
                <a:lnTo>
                  <a:pt x="0" y="0"/>
                </a:lnTo>
                <a:close/>
              </a:path>
            </a:pathLst>
          </a:custGeom>
          <a:solidFill>
            <a:schemeClr val="dk2">
              <a:alpha val="20000"/>
            </a:schemeClr>
          </a:solidFill>
          <a:ln>
            <a:noFill/>
          </a:ln>
        </p:spPr>
        <p:txBody>
          <a:bodyPr anchorCtr="0" anchor="ctr" bIns="45700" lIns="91425" spcFirstLastPara="1" rIns="91425" wrap="square" tIns="45700">
            <a:noAutofit/>
          </a:bodyPr>
          <a:lstStyle/>
          <a:p>
            <a:pPr indent="0" lvl="0" marL="0" rtl="0" algn="l">
              <a:spcBef>
                <a:spcPts val="0"/>
              </a:spcBef>
              <a:spcAft>
                <a:spcPts val="0"/>
              </a:spcAft>
              <a:buNone/>
            </a:pPr>
            <a:r>
              <a:t/>
            </a:r>
            <a:endParaRPr/>
          </a:p>
        </p:txBody>
      </p:sp>
      <p:sp>
        <p:nvSpPr>
          <p:cNvPr id="64" name="Google Shape;64;p7"/>
          <p:cNvSpPr/>
          <p:nvPr/>
        </p:nvSpPr>
        <p:spPr>
          <a:xfrm flipH="1" rot="10800000">
            <a:off x="0" y="-704"/>
            <a:ext cx="9144000" cy="1086554"/>
          </a:xfrm>
          <a:custGeom>
            <a:rect b="b" l="l" r="r" t="t"/>
            <a:pathLst>
              <a:path extrusionOk="0" h="1366734" w="9144000">
                <a:moveTo>
                  <a:pt x="0" y="1366734"/>
                </a:moveTo>
                <a:lnTo>
                  <a:pt x="9144000" y="1366734"/>
                </a:lnTo>
                <a:lnTo>
                  <a:pt x="9144000" y="461859"/>
                </a:lnTo>
                <a:lnTo>
                  <a:pt x="4645763" y="157291"/>
                </a:lnTo>
                <a:lnTo>
                  <a:pt x="4638172" y="265851"/>
                </a:lnTo>
                <a:lnTo>
                  <a:pt x="836312" y="0"/>
                </a:lnTo>
                <a:lnTo>
                  <a:pt x="829113" y="102948"/>
                </a:lnTo>
                <a:lnTo>
                  <a:pt x="0" y="44971"/>
                </a:lnTo>
                <a:lnTo>
                  <a:pt x="0" y="461859"/>
                </a:lnTo>
                <a:close/>
              </a:path>
            </a:pathLst>
          </a:custGeom>
          <a:solidFill>
            <a:schemeClr val="dk2">
              <a:alpha val="20000"/>
            </a:schemeClr>
          </a:solidFill>
          <a:ln>
            <a:noFill/>
          </a:ln>
        </p:spPr>
        <p:txBody>
          <a:bodyPr anchorCtr="0" anchor="ctr" bIns="45700" lIns="91425" spcFirstLastPara="1" rIns="91425" wrap="square" tIns="45700">
            <a:noAutofit/>
          </a:bodyPr>
          <a:lstStyle/>
          <a:p>
            <a:pPr indent="0" lvl="0" marL="0" rtl="0" algn="l">
              <a:spcBef>
                <a:spcPts val="0"/>
              </a:spcBef>
              <a:spcAft>
                <a:spcPts val="0"/>
              </a:spcAft>
              <a:buNone/>
            </a:pPr>
            <a:r>
              <a:t/>
            </a:r>
            <a:endParaRPr/>
          </a:p>
        </p:txBody>
      </p:sp>
      <p:sp>
        <p:nvSpPr>
          <p:cNvPr id="65" name="Google Shape;65;p7"/>
          <p:cNvSpPr/>
          <p:nvPr/>
        </p:nvSpPr>
        <p:spPr>
          <a:xfrm flipH="1" rot="10800000">
            <a:off x="0" y="0"/>
            <a:ext cx="9144000" cy="1025050"/>
          </a:xfrm>
          <a:custGeom>
            <a:rect b="b" l="l" r="r" t="t"/>
            <a:pathLst>
              <a:path extrusionOk="0" h="1366734" w="9144000">
                <a:moveTo>
                  <a:pt x="0" y="1366734"/>
                </a:moveTo>
                <a:lnTo>
                  <a:pt x="9144000" y="1366734"/>
                </a:lnTo>
                <a:lnTo>
                  <a:pt x="9144000" y="461859"/>
                </a:lnTo>
                <a:lnTo>
                  <a:pt x="4645763" y="157291"/>
                </a:lnTo>
                <a:lnTo>
                  <a:pt x="4638172" y="265851"/>
                </a:lnTo>
                <a:lnTo>
                  <a:pt x="836312" y="0"/>
                </a:lnTo>
                <a:lnTo>
                  <a:pt x="829113" y="102948"/>
                </a:lnTo>
                <a:lnTo>
                  <a:pt x="0" y="44971"/>
                </a:lnTo>
                <a:lnTo>
                  <a:pt x="0" y="461859"/>
                </a:lnTo>
                <a:close/>
              </a:path>
            </a:pathLst>
          </a:custGeom>
          <a:solidFill>
            <a:schemeClr val="dk2"/>
          </a:solidFill>
          <a:ln>
            <a:noFill/>
          </a:ln>
        </p:spPr>
        <p:txBody>
          <a:bodyPr anchorCtr="0" anchor="ctr" bIns="45700" lIns="91425" spcFirstLastPara="1" rIns="91425" wrap="square" tIns="45700">
            <a:noAutofit/>
          </a:bodyPr>
          <a:lstStyle/>
          <a:p>
            <a:pPr indent="0" lvl="0" marL="0" rtl="0" algn="l">
              <a:spcBef>
                <a:spcPts val="0"/>
              </a:spcBef>
              <a:spcAft>
                <a:spcPts val="0"/>
              </a:spcAft>
              <a:buNone/>
            </a:pPr>
            <a:r>
              <a:t/>
            </a:r>
            <a:endParaRPr/>
          </a:p>
        </p:txBody>
      </p:sp>
      <p:sp>
        <p:nvSpPr>
          <p:cNvPr id="66" name="Google Shape;66;p7"/>
          <p:cNvSpPr/>
          <p:nvPr/>
        </p:nvSpPr>
        <p:spPr>
          <a:xfrm rot="-85926">
            <a:off x="916434" y="4721779"/>
            <a:ext cx="7394209" cy="237220"/>
          </a:xfrm>
          <a:custGeom>
            <a:rect b="b" l="l" r="r" t="t"/>
            <a:pathLst>
              <a:path extrusionOk="0" h="315950" w="7391900">
                <a:moveTo>
                  <a:pt x="5410200" y="0"/>
                </a:moveTo>
                <a:lnTo>
                  <a:pt x="5410200" y="87350"/>
                </a:lnTo>
                <a:lnTo>
                  <a:pt x="7391900" y="87349"/>
                </a:lnTo>
                <a:lnTo>
                  <a:pt x="7391900" y="315950"/>
                </a:lnTo>
                <a:lnTo>
                  <a:pt x="1981700" y="315949"/>
                </a:lnTo>
                <a:lnTo>
                  <a:pt x="1981700" y="228600"/>
                </a:lnTo>
                <a:lnTo>
                  <a:pt x="0" y="228600"/>
                </a:lnTo>
                <a:lnTo>
                  <a:pt x="0" y="0"/>
                </a:lnTo>
                <a:close/>
              </a:path>
            </a:pathLst>
          </a:custGeom>
          <a:solidFill>
            <a:schemeClr val="dk2"/>
          </a:solidFill>
          <a:ln>
            <a:noFill/>
          </a:ln>
        </p:spPr>
        <p:txBody>
          <a:bodyPr anchorCtr="0" anchor="ctr" bIns="45700" lIns="91425" spcFirstLastPara="1" rIns="91425" wrap="square" tIns="45700">
            <a:noAutofit/>
          </a:bodyPr>
          <a:lstStyle/>
          <a:p>
            <a:pPr indent="0" lvl="0" marL="0" rtl="0" algn="l">
              <a:spcBef>
                <a:spcPts val="0"/>
              </a:spcBef>
              <a:spcAft>
                <a:spcPts val="0"/>
              </a:spcAft>
              <a:buNone/>
            </a:pPr>
            <a:r>
              <a:t/>
            </a:r>
            <a:endParaRPr/>
          </a:p>
        </p:txBody>
      </p:sp>
      <p:sp>
        <p:nvSpPr>
          <p:cNvPr id="67" name="Google Shape;67;p7"/>
          <p:cNvSpPr/>
          <p:nvPr/>
        </p:nvSpPr>
        <p:spPr>
          <a:xfrm flipH="1">
            <a:off x="0" y="4745736"/>
            <a:ext cx="9144000" cy="401193"/>
          </a:xfrm>
          <a:custGeom>
            <a:rect b="b" l="l" r="r" t="t"/>
            <a:pathLst>
              <a:path extrusionOk="0" h="990600" w="9144000">
                <a:moveTo>
                  <a:pt x="0" y="0"/>
                </a:moveTo>
                <a:lnTo>
                  <a:pt x="0" y="381000"/>
                </a:lnTo>
                <a:lnTo>
                  <a:pt x="0" y="990600"/>
                </a:lnTo>
                <a:lnTo>
                  <a:pt x="9144000" y="990600"/>
                </a:lnTo>
                <a:lnTo>
                  <a:pt x="9144000" y="381000"/>
                </a:lnTo>
                <a:close/>
              </a:path>
            </a:pathLst>
          </a:custGeom>
          <a:solidFill>
            <a:schemeClr val="dk2"/>
          </a:solidFill>
          <a:ln>
            <a:noFill/>
          </a:ln>
        </p:spPr>
        <p:txBody>
          <a:bodyPr anchorCtr="0" anchor="ctr"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friendly">
    <p:bg>
      <p:bgPr>
        <a:gradFill>
          <a:gsLst>
            <a:gs pos="0">
              <a:srgbClr val="960F0F"/>
            </a:gs>
            <a:gs pos="100000">
              <a:srgbClr val="C82009"/>
            </a:gs>
          </a:gsLst>
          <a:lin ang="5400000" scaled="0"/>
        </a:gradFill>
      </p:bgPr>
    </p:bg>
    <p:spTree>
      <p:nvGrpSpPr>
        <p:cNvPr id="5" name="Shape 5"/>
        <p:cNvGrpSpPr/>
        <p:nvPr/>
      </p:nvGrpSpPr>
      <p:grpSpPr>
        <a:xfrm>
          <a:off x="0" y="0"/>
          <a:ext cx="0" cy="0"/>
          <a:chOff x="0" y="0"/>
          <a:chExt cx="0" cy="0"/>
        </a:xfrm>
      </p:grpSpPr>
      <p:cxnSp>
        <p:nvCxnSpPr>
          <p:cNvPr id="6" name="Google Shape;6;p1"/>
          <p:cNvCxnSpPr/>
          <p:nvPr/>
        </p:nvCxnSpPr>
        <p:spPr>
          <a:xfrm>
            <a:off x="76200" y="57150"/>
            <a:ext cx="0" cy="5029200"/>
          </a:xfrm>
          <a:prstGeom prst="straightConnector1">
            <a:avLst/>
          </a:prstGeom>
          <a:noFill/>
          <a:ln cap="flat" cmpd="sng" w="107950">
            <a:solidFill>
              <a:srgbClr val="D23927"/>
            </a:solidFill>
            <a:prstDash val="solid"/>
            <a:round/>
            <a:headEnd len="sm" w="sm" type="none"/>
            <a:tailEnd len="sm" w="sm" type="none"/>
          </a:ln>
        </p:spPr>
      </p:cxnSp>
      <p:cxnSp>
        <p:nvCxnSpPr>
          <p:cNvPr id="7" name="Google Shape;7;p1"/>
          <p:cNvCxnSpPr/>
          <p:nvPr/>
        </p:nvCxnSpPr>
        <p:spPr>
          <a:xfrm>
            <a:off x="9067800" y="57150"/>
            <a:ext cx="0" cy="5029200"/>
          </a:xfrm>
          <a:prstGeom prst="straightConnector1">
            <a:avLst/>
          </a:prstGeom>
          <a:noFill/>
          <a:ln cap="flat" cmpd="sng" w="114300">
            <a:solidFill>
              <a:srgbClr val="D23927"/>
            </a:solidFill>
            <a:prstDash val="solid"/>
            <a:round/>
            <a:headEnd len="sm" w="sm" type="none"/>
            <a:tailEnd len="sm" w="sm" type="none"/>
          </a:ln>
        </p:spPr>
      </p:cxnSp>
      <p:cxnSp>
        <p:nvCxnSpPr>
          <p:cNvPr id="8" name="Google Shape;8;p1"/>
          <p:cNvCxnSpPr/>
          <p:nvPr/>
        </p:nvCxnSpPr>
        <p:spPr>
          <a:xfrm>
            <a:off x="533399" y="57150"/>
            <a:ext cx="0" cy="5029200"/>
          </a:xfrm>
          <a:prstGeom prst="straightConnector1">
            <a:avLst/>
          </a:prstGeom>
          <a:noFill/>
          <a:ln cap="flat" cmpd="sng" w="69850">
            <a:solidFill>
              <a:srgbClr val="D23927"/>
            </a:solidFill>
            <a:prstDash val="solid"/>
            <a:round/>
            <a:headEnd len="sm" w="sm" type="none"/>
            <a:tailEnd len="sm" w="sm" type="none"/>
          </a:ln>
        </p:spPr>
      </p:cxnSp>
      <p:cxnSp>
        <p:nvCxnSpPr>
          <p:cNvPr id="9" name="Google Shape;9;p1"/>
          <p:cNvCxnSpPr/>
          <p:nvPr/>
        </p:nvCxnSpPr>
        <p:spPr>
          <a:xfrm flipH="1">
            <a:off x="914400" y="57150"/>
            <a:ext cx="152400" cy="4743600"/>
          </a:xfrm>
          <a:prstGeom prst="straightConnector1">
            <a:avLst/>
          </a:prstGeom>
          <a:noFill/>
          <a:ln cap="flat" cmpd="sng" w="152400">
            <a:solidFill>
              <a:srgbClr val="D23927"/>
            </a:solidFill>
            <a:prstDash val="solid"/>
            <a:round/>
            <a:headEnd len="sm" w="sm" type="none"/>
            <a:tailEnd len="sm" w="sm" type="none"/>
          </a:ln>
        </p:spPr>
      </p:cxnSp>
      <p:sp>
        <p:nvSpPr>
          <p:cNvPr id="10" name="Google Shape;10;p1"/>
          <p:cNvSpPr/>
          <p:nvPr/>
        </p:nvSpPr>
        <p:spPr>
          <a:xfrm>
            <a:off x="110055" y="57150"/>
            <a:ext cx="1698625" cy="4972047"/>
          </a:xfrm>
          <a:custGeom>
            <a:rect b="b" l="l" r="r" t="t"/>
            <a:pathLst>
              <a:path extrusionOk="0" h="4154" w="1070">
                <a:moveTo>
                  <a:pt x="4" y="0"/>
                </a:moveTo>
                <a:lnTo>
                  <a:pt x="4" y="0"/>
                </a:lnTo>
                <a:lnTo>
                  <a:pt x="2" y="74"/>
                </a:lnTo>
                <a:lnTo>
                  <a:pt x="0" y="162"/>
                </a:lnTo>
                <a:lnTo>
                  <a:pt x="0" y="280"/>
                </a:lnTo>
                <a:lnTo>
                  <a:pt x="4" y="426"/>
                </a:lnTo>
                <a:lnTo>
                  <a:pt x="10" y="594"/>
                </a:lnTo>
                <a:lnTo>
                  <a:pt x="16" y="686"/>
                </a:lnTo>
                <a:lnTo>
                  <a:pt x="22" y="782"/>
                </a:lnTo>
                <a:lnTo>
                  <a:pt x="30" y="884"/>
                </a:lnTo>
                <a:lnTo>
                  <a:pt x="42" y="990"/>
                </a:lnTo>
                <a:lnTo>
                  <a:pt x="54" y="1098"/>
                </a:lnTo>
                <a:lnTo>
                  <a:pt x="68" y="1210"/>
                </a:lnTo>
                <a:lnTo>
                  <a:pt x="86" y="1324"/>
                </a:lnTo>
                <a:lnTo>
                  <a:pt x="104" y="1442"/>
                </a:lnTo>
                <a:lnTo>
                  <a:pt x="126" y="1562"/>
                </a:lnTo>
                <a:lnTo>
                  <a:pt x="152" y="1682"/>
                </a:lnTo>
                <a:lnTo>
                  <a:pt x="178" y="1804"/>
                </a:lnTo>
                <a:lnTo>
                  <a:pt x="210" y="1928"/>
                </a:lnTo>
                <a:lnTo>
                  <a:pt x="244" y="2050"/>
                </a:lnTo>
                <a:lnTo>
                  <a:pt x="280" y="2174"/>
                </a:lnTo>
                <a:lnTo>
                  <a:pt x="322" y="2298"/>
                </a:lnTo>
                <a:lnTo>
                  <a:pt x="366" y="2420"/>
                </a:lnTo>
                <a:lnTo>
                  <a:pt x="416" y="2542"/>
                </a:lnTo>
                <a:lnTo>
                  <a:pt x="468" y="2662"/>
                </a:lnTo>
                <a:lnTo>
                  <a:pt x="496" y="2722"/>
                </a:lnTo>
                <a:lnTo>
                  <a:pt x="524" y="2780"/>
                </a:lnTo>
                <a:lnTo>
                  <a:pt x="554" y="2838"/>
                </a:lnTo>
                <a:lnTo>
                  <a:pt x="586" y="2896"/>
                </a:lnTo>
                <a:lnTo>
                  <a:pt x="586" y="2896"/>
                </a:lnTo>
                <a:lnTo>
                  <a:pt x="652" y="3018"/>
                </a:lnTo>
                <a:lnTo>
                  <a:pt x="714" y="3132"/>
                </a:lnTo>
                <a:lnTo>
                  <a:pt x="768" y="3238"/>
                </a:lnTo>
                <a:lnTo>
                  <a:pt x="816" y="3336"/>
                </a:lnTo>
                <a:lnTo>
                  <a:pt x="860" y="3426"/>
                </a:lnTo>
                <a:lnTo>
                  <a:pt x="900" y="3510"/>
                </a:lnTo>
                <a:lnTo>
                  <a:pt x="934" y="3588"/>
                </a:lnTo>
                <a:lnTo>
                  <a:pt x="964" y="3658"/>
                </a:lnTo>
                <a:lnTo>
                  <a:pt x="988" y="3724"/>
                </a:lnTo>
                <a:lnTo>
                  <a:pt x="1010" y="3782"/>
                </a:lnTo>
                <a:lnTo>
                  <a:pt x="1028" y="3836"/>
                </a:lnTo>
                <a:lnTo>
                  <a:pt x="1042" y="3884"/>
                </a:lnTo>
                <a:lnTo>
                  <a:pt x="1052" y="3926"/>
                </a:lnTo>
                <a:lnTo>
                  <a:pt x="1060" y="3964"/>
                </a:lnTo>
                <a:lnTo>
                  <a:pt x="1066" y="3998"/>
                </a:lnTo>
                <a:lnTo>
                  <a:pt x="1068" y="4028"/>
                </a:lnTo>
                <a:lnTo>
                  <a:pt x="1070" y="4054"/>
                </a:lnTo>
                <a:lnTo>
                  <a:pt x="1068" y="4074"/>
                </a:lnTo>
                <a:lnTo>
                  <a:pt x="1066" y="4094"/>
                </a:lnTo>
                <a:lnTo>
                  <a:pt x="1060" y="4108"/>
                </a:lnTo>
                <a:lnTo>
                  <a:pt x="1056" y="4122"/>
                </a:lnTo>
                <a:lnTo>
                  <a:pt x="1050" y="4132"/>
                </a:lnTo>
                <a:lnTo>
                  <a:pt x="1042" y="4138"/>
                </a:lnTo>
                <a:lnTo>
                  <a:pt x="1034" y="4144"/>
                </a:lnTo>
                <a:lnTo>
                  <a:pt x="1028" y="4148"/>
                </a:lnTo>
                <a:lnTo>
                  <a:pt x="1020" y="4152"/>
                </a:lnTo>
                <a:lnTo>
                  <a:pt x="1006" y="4154"/>
                </a:lnTo>
                <a:lnTo>
                  <a:pt x="998" y="4152"/>
                </a:lnTo>
                <a:lnTo>
                  <a:pt x="994" y="4152"/>
                </a:lnTo>
              </a:path>
            </a:pathLst>
          </a:custGeom>
          <a:noFill/>
          <a:ln cap="flat" cmpd="sng" w="25400">
            <a:solidFill>
              <a:srgbClr val="D23927"/>
            </a:solidFill>
            <a:prstDash val="solid"/>
            <a:round/>
            <a:headEnd len="sm" w="sm" type="none"/>
            <a:tailEnd len="sm" w="sm" type="none"/>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 name="Google Shape;11;p1"/>
          <p:cNvSpPr/>
          <p:nvPr/>
        </p:nvSpPr>
        <p:spPr>
          <a:xfrm>
            <a:off x="7839160" y="4114800"/>
            <a:ext cx="1181100" cy="597694"/>
          </a:xfrm>
          <a:custGeom>
            <a:rect b="b" l="l" r="r" t="t"/>
            <a:pathLst>
              <a:path extrusionOk="0" h="502" w="744">
                <a:moveTo>
                  <a:pt x="0" y="502"/>
                </a:moveTo>
                <a:lnTo>
                  <a:pt x="0" y="502"/>
                </a:lnTo>
                <a:lnTo>
                  <a:pt x="4" y="482"/>
                </a:lnTo>
                <a:lnTo>
                  <a:pt x="10" y="460"/>
                </a:lnTo>
                <a:lnTo>
                  <a:pt x="20" y="430"/>
                </a:lnTo>
                <a:lnTo>
                  <a:pt x="36" y="396"/>
                </a:lnTo>
                <a:lnTo>
                  <a:pt x="56" y="358"/>
                </a:lnTo>
                <a:lnTo>
                  <a:pt x="84" y="316"/>
                </a:lnTo>
                <a:lnTo>
                  <a:pt x="100" y="294"/>
                </a:lnTo>
                <a:lnTo>
                  <a:pt x="118" y="272"/>
                </a:lnTo>
                <a:lnTo>
                  <a:pt x="138" y="248"/>
                </a:lnTo>
                <a:lnTo>
                  <a:pt x="160" y="226"/>
                </a:lnTo>
                <a:lnTo>
                  <a:pt x="184" y="204"/>
                </a:lnTo>
                <a:lnTo>
                  <a:pt x="212" y="182"/>
                </a:lnTo>
                <a:lnTo>
                  <a:pt x="240" y="162"/>
                </a:lnTo>
                <a:lnTo>
                  <a:pt x="272" y="140"/>
                </a:lnTo>
                <a:lnTo>
                  <a:pt x="306" y="120"/>
                </a:lnTo>
                <a:lnTo>
                  <a:pt x="342" y="102"/>
                </a:lnTo>
                <a:lnTo>
                  <a:pt x="382" y="84"/>
                </a:lnTo>
                <a:lnTo>
                  <a:pt x="424" y="66"/>
                </a:lnTo>
                <a:lnTo>
                  <a:pt x="470" y="52"/>
                </a:lnTo>
                <a:lnTo>
                  <a:pt x="518" y="38"/>
                </a:lnTo>
                <a:lnTo>
                  <a:pt x="570" y="26"/>
                </a:lnTo>
                <a:lnTo>
                  <a:pt x="624" y="16"/>
                </a:lnTo>
                <a:lnTo>
                  <a:pt x="682" y="6"/>
                </a:lnTo>
                <a:lnTo>
                  <a:pt x="744" y="0"/>
                </a:lnTo>
              </a:path>
            </a:pathLst>
          </a:custGeom>
          <a:noFill/>
          <a:ln cap="flat" cmpd="sng" w="25400">
            <a:solidFill>
              <a:srgbClr val="CB2813"/>
            </a:solidFill>
            <a:prstDash val="solid"/>
            <a:round/>
            <a:headEnd len="sm" w="sm" type="none"/>
            <a:tailEnd len="sm" w="sm" type="none"/>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 name="Google Shape;12;p1"/>
          <p:cNvSpPr/>
          <p:nvPr/>
        </p:nvSpPr>
        <p:spPr>
          <a:xfrm>
            <a:off x="8273123" y="2652713"/>
            <a:ext cx="777875" cy="1955006"/>
          </a:xfrm>
          <a:custGeom>
            <a:rect b="b" l="l" r="r" t="t"/>
            <a:pathLst>
              <a:path extrusionOk="0" h="1642" w="490">
                <a:moveTo>
                  <a:pt x="0" y="1642"/>
                </a:moveTo>
                <a:lnTo>
                  <a:pt x="0" y="1642"/>
                </a:lnTo>
                <a:lnTo>
                  <a:pt x="24" y="1624"/>
                </a:lnTo>
                <a:lnTo>
                  <a:pt x="50" y="1600"/>
                </a:lnTo>
                <a:lnTo>
                  <a:pt x="86" y="1564"/>
                </a:lnTo>
                <a:lnTo>
                  <a:pt x="126" y="1518"/>
                </a:lnTo>
                <a:lnTo>
                  <a:pt x="148" y="1490"/>
                </a:lnTo>
                <a:lnTo>
                  <a:pt x="172" y="1458"/>
                </a:lnTo>
                <a:lnTo>
                  <a:pt x="196" y="1424"/>
                </a:lnTo>
                <a:lnTo>
                  <a:pt x="220" y="1384"/>
                </a:lnTo>
                <a:lnTo>
                  <a:pt x="244" y="1344"/>
                </a:lnTo>
                <a:lnTo>
                  <a:pt x="268" y="1298"/>
                </a:lnTo>
                <a:lnTo>
                  <a:pt x="292" y="1248"/>
                </a:lnTo>
                <a:lnTo>
                  <a:pt x="316" y="1196"/>
                </a:lnTo>
                <a:lnTo>
                  <a:pt x="340" y="1138"/>
                </a:lnTo>
                <a:lnTo>
                  <a:pt x="362" y="1078"/>
                </a:lnTo>
                <a:lnTo>
                  <a:pt x="384" y="1014"/>
                </a:lnTo>
                <a:lnTo>
                  <a:pt x="404" y="944"/>
                </a:lnTo>
                <a:lnTo>
                  <a:pt x="422" y="870"/>
                </a:lnTo>
                <a:lnTo>
                  <a:pt x="438" y="792"/>
                </a:lnTo>
                <a:lnTo>
                  <a:pt x="454" y="710"/>
                </a:lnTo>
                <a:lnTo>
                  <a:pt x="466" y="624"/>
                </a:lnTo>
                <a:lnTo>
                  <a:pt x="476" y="532"/>
                </a:lnTo>
                <a:lnTo>
                  <a:pt x="484" y="436"/>
                </a:lnTo>
                <a:lnTo>
                  <a:pt x="488" y="334"/>
                </a:lnTo>
                <a:lnTo>
                  <a:pt x="490" y="228"/>
                </a:lnTo>
                <a:lnTo>
                  <a:pt x="488" y="118"/>
                </a:lnTo>
                <a:lnTo>
                  <a:pt x="484" y="0"/>
                </a:lnTo>
              </a:path>
            </a:pathLst>
          </a:custGeom>
          <a:noFill/>
          <a:ln cap="flat" cmpd="sng" w="25400">
            <a:solidFill>
              <a:srgbClr val="D0331F"/>
            </a:solidFill>
            <a:prstDash val="solid"/>
            <a:round/>
            <a:headEnd len="sm" w="sm" type="none"/>
            <a:tailEnd len="sm" w="sm" type="none"/>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 name="Google Shape;13;p1"/>
          <p:cNvSpPr txBox="1"/>
          <p:nvPr>
            <p:ph type="title"/>
          </p:nvPr>
        </p:nvSpPr>
        <p:spPr>
          <a:xfrm rot="-180108">
            <a:off x="1177260" y="-15157"/>
            <a:ext cx="8220780" cy="859015"/>
          </a:xfrm>
          <a:prstGeom prst="rect">
            <a:avLst/>
          </a:prstGeom>
          <a:noFill/>
          <a:ln>
            <a:noFill/>
          </a:ln>
        </p:spPr>
        <p:txBody>
          <a:bodyPr anchorCtr="0" anchor="ctr" bIns="91425" lIns="91425" spcFirstLastPara="1" rIns="91425" wrap="square" tIns="91425">
            <a:noAutofit/>
          </a:bodyPr>
          <a:lstStyle>
            <a:lvl1pPr lvl="0">
              <a:spcBef>
                <a:spcPts val="0"/>
              </a:spcBef>
              <a:spcAft>
                <a:spcPts val="0"/>
              </a:spcAft>
              <a:buClr>
                <a:schemeClr val="lt1"/>
              </a:buClr>
              <a:buSzPts val="3600"/>
              <a:buFont typeface="Trebuchet MS"/>
              <a:buNone/>
              <a:defRPr sz="3600">
                <a:solidFill>
                  <a:schemeClr val="lt1"/>
                </a:solidFill>
                <a:latin typeface="Trebuchet MS"/>
                <a:ea typeface="Trebuchet MS"/>
                <a:cs typeface="Trebuchet MS"/>
                <a:sym typeface="Trebuchet MS"/>
              </a:defRPr>
            </a:lvl1pPr>
            <a:lvl2pPr lvl="1">
              <a:spcBef>
                <a:spcPts val="0"/>
              </a:spcBef>
              <a:spcAft>
                <a:spcPts val="0"/>
              </a:spcAft>
              <a:buClr>
                <a:schemeClr val="lt1"/>
              </a:buClr>
              <a:buSzPts val="3600"/>
              <a:buFont typeface="Trebuchet MS"/>
              <a:buNone/>
              <a:defRPr sz="3600">
                <a:solidFill>
                  <a:schemeClr val="lt1"/>
                </a:solidFill>
                <a:latin typeface="Trebuchet MS"/>
                <a:ea typeface="Trebuchet MS"/>
                <a:cs typeface="Trebuchet MS"/>
                <a:sym typeface="Trebuchet MS"/>
              </a:defRPr>
            </a:lvl2pPr>
            <a:lvl3pPr lvl="2">
              <a:spcBef>
                <a:spcPts val="0"/>
              </a:spcBef>
              <a:spcAft>
                <a:spcPts val="0"/>
              </a:spcAft>
              <a:buClr>
                <a:schemeClr val="lt1"/>
              </a:buClr>
              <a:buSzPts val="3600"/>
              <a:buFont typeface="Trebuchet MS"/>
              <a:buNone/>
              <a:defRPr sz="3600">
                <a:solidFill>
                  <a:schemeClr val="lt1"/>
                </a:solidFill>
                <a:latin typeface="Trebuchet MS"/>
                <a:ea typeface="Trebuchet MS"/>
                <a:cs typeface="Trebuchet MS"/>
                <a:sym typeface="Trebuchet MS"/>
              </a:defRPr>
            </a:lvl3pPr>
            <a:lvl4pPr lvl="3">
              <a:spcBef>
                <a:spcPts val="0"/>
              </a:spcBef>
              <a:spcAft>
                <a:spcPts val="0"/>
              </a:spcAft>
              <a:buClr>
                <a:schemeClr val="lt1"/>
              </a:buClr>
              <a:buSzPts val="3600"/>
              <a:buFont typeface="Trebuchet MS"/>
              <a:buNone/>
              <a:defRPr sz="3600">
                <a:solidFill>
                  <a:schemeClr val="lt1"/>
                </a:solidFill>
                <a:latin typeface="Trebuchet MS"/>
                <a:ea typeface="Trebuchet MS"/>
                <a:cs typeface="Trebuchet MS"/>
                <a:sym typeface="Trebuchet MS"/>
              </a:defRPr>
            </a:lvl4pPr>
            <a:lvl5pPr lvl="4">
              <a:spcBef>
                <a:spcPts val="0"/>
              </a:spcBef>
              <a:spcAft>
                <a:spcPts val="0"/>
              </a:spcAft>
              <a:buClr>
                <a:schemeClr val="lt1"/>
              </a:buClr>
              <a:buSzPts val="3600"/>
              <a:buFont typeface="Trebuchet MS"/>
              <a:buNone/>
              <a:defRPr sz="3600">
                <a:solidFill>
                  <a:schemeClr val="lt1"/>
                </a:solidFill>
                <a:latin typeface="Trebuchet MS"/>
                <a:ea typeface="Trebuchet MS"/>
                <a:cs typeface="Trebuchet MS"/>
                <a:sym typeface="Trebuchet MS"/>
              </a:defRPr>
            </a:lvl5pPr>
            <a:lvl6pPr lvl="5">
              <a:spcBef>
                <a:spcPts val="0"/>
              </a:spcBef>
              <a:spcAft>
                <a:spcPts val="0"/>
              </a:spcAft>
              <a:buClr>
                <a:schemeClr val="lt1"/>
              </a:buClr>
              <a:buSzPts val="3600"/>
              <a:buFont typeface="Trebuchet MS"/>
              <a:buNone/>
              <a:defRPr sz="3600">
                <a:solidFill>
                  <a:schemeClr val="lt1"/>
                </a:solidFill>
                <a:latin typeface="Trebuchet MS"/>
                <a:ea typeface="Trebuchet MS"/>
                <a:cs typeface="Trebuchet MS"/>
                <a:sym typeface="Trebuchet MS"/>
              </a:defRPr>
            </a:lvl6pPr>
            <a:lvl7pPr lvl="6">
              <a:spcBef>
                <a:spcPts val="0"/>
              </a:spcBef>
              <a:spcAft>
                <a:spcPts val="0"/>
              </a:spcAft>
              <a:buClr>
                <a:schemeClr val="lt1"/>
              </a:buClr>
              <a:buSzPts val="3600"/>
              <a:buFont typeface="Trebuchet MS"/>
              <a:buNone/>
              <a:defRPr sz="3600">
                <a:solidFill>
                  <a:schemeClr val="lt1"/>
                </a:solidFill>
                <a:latin typeface="Trebuchet MS"/>
                <a:ea typeface="Trebuchet MS"/>
                <a:cs typeface="Trebuchet MS"/>
                <a:sym typeface="Trebuchet MS"/>
              </a:defRPr>
            </a:lvl7pPr>
            <a:lvl8pPr lvl="7">
              <a:spcBef>
                <a:spcPts val="0"/>
              </a:spcBef>
              <a:spcAft>
                <a:spcPts val="0"/>
              </a:spcAft>
              <a:buClr>
                <a:schemeClr val="lt1"/>
              </a:buClr>
              <a:buSzPts val="3600"/>
              <a:buFont typeface="Trebuchet MS"/>
              <a:buNone/>
              <a:defRPr sz="3600">
                <a:solidFill>
                  <a:schemeClr val="lt1"/>
                </a:solidFill>
                <a:latin typeface="Trebuchet MS"/>
                <a:ea typeface="Trebuchet MS"/>
                <a:cs typeface="Trebuchet MS"/>
                <a:sym typeface="Trebuchet MS"/>
              </a:defRPr>
            </a:lvl8pPr>
            <a:lvl9pPr lvl="8">
              <a:spcBef>
                <a:spcPts val="0"/>
              </a:spcBef>
              <a:spcAft>
                <a:spcPts val="0"/>
              </a:spcAft>
              <a:buClr>
                <a:schemeClr val="lt1"/>
              </a:buClr>
              <a:buSzPts val="3600"/>
              <a:buFont typeface="Trebuchet MS"/>
              <a:buNone/>
              <a:defRPr sz="3600">
                <a:solidFill>
                  <a:schemeClr val="lt1"/>
                </a:solidFill>
                <a:latin typeface="Trebuchet MS"/>
                <a:ea typeface="Trebuchet MS"/>
                <a:cs typeface="Trebuchet MS"/>
                <a:sym typeface="Trebuchet MS"/>
              </a:defRPr>
            </a:lvl9pPr>
          </a:lstStyle>
          <a:p/>
        </p:txBody>
      </p:sp>
      <p:sp>
        <p:nvSpPr>
          <p:cNvPr id="14" name="Google Shape;14;p1"/>
          <p:cNvSpPr txBox="1"/>
          <p:nvPr>
            <p:ph idx="1" type="body"/>
          </p:nvPr>
        </p:nvSpPr>
        <p:spPr>
          <a:xfrm>
            <a:off x="457200" y="1371600"/>
            <a:ext cx="8229600" cy="3165900"/>
          </a:xfrm>
          <a:prstGeom prst="rect">
            <a:avLst/>
          </a:prstGeom>
          <a:noFill/>
          <a:ln>
            <a:noFill/>
          </a:ln>
        </p:spPr>
        <p:txBody>
          <a:bodyPr anchorCtr="0" anchor="t" bIns="91425" lIns="91425" spcFirstLastPara="1" rIns="91425" wrap="square" tIns="91425">
            <a:noAutofit/>
          </a:bodyPr>
          <a:lstStyle>
            <a:lvl1pPr indent="-419100" lvl="0" marL="457200">
              <a:spcBef>
                <a:spcPts val="600"/>
              </a:spcBef>
              <a:spcAft>
                <a:spcPts val="0"/>
              </a:spcAft>
              <a:buClr>
                <a:schemeClr val="lt2"/>
              </a:buClr>
              <a:buSzPts val="3000"/>
              <a:buFont typeface="Trebuchet MS"/>
              <a:buChar char="●"/>
              <a:defRPr sz="3000">
                <a:solidFill>
                  <a:schemeClr val="lt2"/>
                </a:solidFill>
                <a:latin typeface="Trebuchet MS"/>
                <a:ea typeface="Trebuchet MS"/>
                <a:cs typeface="Trebuchet MS"/>
                <a:sym typeface="Trebuchet MS"/>
              </a:defRPr>
            </a:lvl1pPr>
            <a:lvl2pPr indent="-381000" lvl="1" marL="914400">
              <a:spcBef>
                <a:spcPts val="0"/>
              </a:spcBef>
              <a:spcAft>
                <a:spcPts val="0"/>
              </a:spcAft>
              <a:buClr>
                <a:schemeClr val="lt2"/>
              </a:buClr>
              <a:buSzPts val="2400"/>
              <a:buFont typeface="Trebuchet MS"/>
              <a:buChar char="○"/>
              <a:defRPr sz="2400">
                <a:solidFill>
                  <a:schemeClr val="lt2"/>
                </a:solidFill>
                <a:latin typeface="Trebuchet MS"/>
                <a:ea typeface="Trebuchet MS"/>
                <a:cs typeface="Trebuchet MS"/>
                <a:sym typeface="Trebuchet MS"/>
              </a:defRPr>
            </a:lvl2pPr>
            <a:lvl3pPr indent="-381000" lvl="2" marL="1371600">
              <a:spcBef>
                <a:spcPts val="0"/>
              </a:spcBef>
              <a:spcAft>
                <a:spcPts val="0"/>
              </a:spcAft>
              <a:buClr>
                <a:schemeClr val="lt2"/>
              </a:buClr>
              <a:buSzPts val="2400"/>
              <a:buFont typeface="Trebuchet MS"/>
              <a:buChar char="■"/>
              <a:defRPr sz="2400">
                <a:solidFill>
                  <a:schemeClr val="lt2"/>
                </a:solidFill>
                <a:latin typeface="Trebuchet MS"/>
                <a:ea typeface="Trebuchet MS"/>
                <a:cs typeface="Trebuchet MS"/>
                <a:sym typeface="Trebuchet MS"/>
              </a:defRPr>
            </a:lvl3pPr>
            <a:lvl4pPr indent="-342900" lvl="3" marL="1828800">
              <a:spcBef>
                <a:spcPts val="0"/>
              </a:spcBef>
              <a:spcAft>
                <a:spcPts val="0"/>
              </a:spcAft>
              <a:buClr>
                <a:schemeClr val="lt2"/>
              </a:buClr>
              <a:buSzPts val="1800"/>
              <a:buFont typeface="Trebuchet MS"/>
              <a:buChar char="●"/>
              <a:defRPr sz="1800">
                <a:solidFill>
                  <a:schemeClr val="lt2"/>
                </a:solidFill>
                <a:latin typeface="Trebuchet MS"/>
                <a:ea typeface="Trebuchet MS"/>
                <a:cs typeface="Trebuchet MS"/>
                <a:sym typeface="Trebuchet MS"/>
              </a:defRPr>
            </a:lvl4pPr>
            <a:lvl5pPr indent="-342900" lvl="4" marL="2286000">
              <a:spcBef>
                <a:spcPts val="0"/>
              </a:spcBef>
              <a:spcAft>
                <a:spcPts val="0"/>
              </a:spcAft>
              <a:buClr>
                <a:schemeClr val="lt2"/>
              </a:buClr>
              <a:buSzPts val="1800"/>
              <a:buFont typeface="Trebuchet MS"/>
              <a:buChar char="○"/>
              <a:defRPr sz="1800">
                <a:solidFill>
                  <a:schemeClr val="lt2"/>
                </a:solidFill>
                <a:latin typeface="Trebuchet MS"/>
                <a:ea typeface="Trebuchet MS"/>
                <a:cs typeface="Trebuchet MS"/>
                <a:sym typeface="Trebuchet MS"/>
              </a:defRPr>
            </a:lvl5pPr>
            <a:lvl6pPr indent="-342900" lvl="5" marL="2743200">
              <a:spcBef>
                <a:spcPts val="0"/>
              </a:spcBef>
              <a:spcAft>
                <a:spcPts val="0"/>
              </a:spcAft>
              <a:buClr>
                <a:schemeClr val="lt2"/>
              </a:buClr>
              <a:buSzPts val="1800"/>
              <a:buFont typeface="Trebuchet MS"/>
              <a:buChar char="■"/>
              <a:defRPr sz="1800">
                <a:solidFill>
                  <a:schemeClr val="lt2"/>
                </a:solidFill>
                <a:latin typeface="Trebuchet MS"/>
                <a:ea typeface="Trebuchet MS"/>
                <a:cs typeface="Trebuchet MS"/>
                <a:sym typeface="Trebuchet MS"/>
              </a:defRPr>
            </a:lvl6pPr>
            <a:lvl7pPr indent="-342900" lvl="6" marL="3200400">
              <a:spcBef>
                <a:spcPts val="0"/>
              </a:spcBef>
              <a:spcAft>
                <a:spcPts val="0"/>
              </a:spcAft>
              <a:buClr>
                <a:schemeClr val="lt2"/>
              </a:buClr>
              <a:buSzPts val="1800"/>
              <a:buFont typeface="Trebuchet MS"/>
              <a:buChar char="●"/>
              <a:defRPr sz="1800">
                <a:solidFill>
                  <a:schemeClr val="lt2"/>
                </a:solidFill>
                <a:latin typeface="Trebuchet MS"/>
                <a:ea typeface="Trebuchet MS"/>
                <a:cs typeface="Trebuchet MS"/>
                <a:sym typeface="Trebuchet MS"/>
              </a:defRPr>
            </a:lvl7pPr>
            <a:lvl8pPr indent="-342900" lvl="7" marL="3657600">
              <a:spcBef>
                <a:spcPts val="0"/>
              </a:spcBef>
              <a:spcAft>
                <a:spcPts val="0"/>
              </a:spcAft>
              <a:buClr>
                <a:schemeClr val="lt2"/>
              </a:buClr>
              <a:buSzPts val="1800"/>
              <a:buFont typeface="Trebuchet MS"/>
              <a:buChar char="○"/>
              <a:defRPr sz="1800">
                <a:solidFill>
                  <a:schemeClr val="lt2"/>
                </a:solidFill>
                <a:latin typeface="Trebuchet MS"/>
                <a:ea typeface="Trebuchet MS"/>
                <a:cs typeface="Trebuchet MS"/>
                <a:sym typeface="Trebuchet MS"/>
              </a:defRPr>
            </a:lvl8pPr>
            <a:lvl9pPr indent="-342900" lvl="8" marL="4114800">
              <a:spcBef>
                <a:spcPts val="0"/>
              </a:spcBef>
              <a:spcAft>
                <a:spcPts val="0"/>
              </a:spcAft>
              <a:buClr>
                <a:schemeClr val="lt2"/>
              </a:buClr>
              <a:buSzPts val="1800"/>
              <a:buFont typeface="Trebuchet MS"/>
              <a:buChar char="■"/>
              <a:defRPr sz="1800">
                <a:solidFill>
                  <a:schemeClr val="lt2"/>
                </a:solidFill>
                <a:latin typeface="Trebuchet MS"/>
                <a:ea typeface="Trebuchet MS"/>
                <a:cs typeface="Trebuchet MS"/>
                <a:sym typeface="Trebuchet MS"/>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Lst>
  <mc:AlternateContent>
    <mc:Choice Requires="p14">
      <p:transition spd="slow" p14:dur="2400">
        <p14:prism dir="l"/>
      </p:transition>
    </mc:Choice>
    <mc:Fallback>
      <p:transition spd="slow">
        <p:fade/>
      </p:transition>
    </mc:Fallback>
  </mc:AlternateConten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5.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8.jpg"/><Relationship Id="rId4"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 Id="rId3" Type="http://schemas.openxmlformats.org/officeDocument/2006/relationships/image" Target="../media/image3.jpg"/><Relationship Id="rId4" Type="http://schemas.openxmlformats.org/officeDocument/2006/relationships/image" Target="../media/image4.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6.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image" Target="../media/image7.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1.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 name="Shape 71"/>
        <p:cNvGrpSpPr/>
        <p:nvPr/>
      </p:nvGrpSpPr>
      <p:grpSpPr>
        <a:xfrm>
          <a:off x="0" y="0"/>
          <a:ext cx="0" cy="0"/>
          <a:chOff x="0" y="0"/>
          <a:chExt cx="0" cy="0"/>
        </a:xfrm>
      </p:grpSpPr>
      <p:sp>
        <p:nvSpPr>
          <p:cNvPr id="72" name="Google Shape;72;p8"/>
          <p:cNvSpPr txBox="1"/>
          <p:nvPr>
            <p:ph type="ctrTitle"/>
          </p:nvPr>
        </p:nvSpPr>
        <p:spPr>
          <a:xfrm>
            <a:off x="833550" y="417707"/>
            <a:ext cx="6400800" cy="11025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nl"/>
              <a:t>Propolistintuur</a:t>
            </a:r>
            <a:endParaRPr/>
          </a:p>
        </p:txBody>
      </p:sp>
      <p:sp>
        <p:nvSpPr>
          <p:cNvPr id="73" name="Google Shape;73;p8"/>
          <p:cNvSpPr txBox="1"/>
          <p:nvPr>
            <p:ph idx="1" type="subTitle"/>
          </p:nvPr>
        </p:nvSpPr>
        <p:spPr>
          <a:xfrm>
            <a:off x="4152800" y="3219375"/>
            <a:ext cx="3340200" cy="833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nl" sz="4800">
                <a:solidFill>
                  <a:srgbClr val="FF00FF"/>
                </a:solidFill>
              </a:rPr>
              <a:t>bereiding</a:t>
            </a:r>
            <a:endParaRPr b="1" sz="4800">
              <a:solidFill>
                <a:srgbClr val="FF00FF"/>
              </a:solidFill>
            </a:endParaRPr>
          </a:p>
        </p:txBody>
      </p:sp>
      <p:pic>
        <p:nvPicPr>
          <p:cNvPr descr="image001.jpg" id="74" name="Google Shape;74;p8"/>
          <p:cNvPicPr preferRelativeResize="0"/>
          <p:nvPr/>
        </p:nvPicPr>
        <p:blipFill>
          <a:blip r:embed="rId3">
            <a:alphaModFix/>
          </a:blip>
          <a:stretch>
            <a:fillRect/>
          </a:stretch>
        </p:blipFill>
        <p:spPr>
          <a:xfrm>
            <a:off x="243300" y="2508800"/>
            <a:ext cx="503474" cy="545425"/>
          </a:xfrm>
          <a:prstGeom prst="rect">
            <a:avLst/>
          </a:prstGeom>
          <a:noFill/>
          <a:ln>
            <a:noFill/>
          </a:ln>
        </p:spPr>
      </p:pic>
      <p:sp>
        <p:nvSpPr>
          <p:cNvPr id="75" name="Google Shape;75;p8"/>
          <p:cNvSpPr txBox="1"/>
          <p:nvPr/>
        </p:nvSpPr>
        <p:spPr>
          <a:xfrm>
            <a:off x="2441700" y="251725"/>
            <a:ext cx="3657600" cy="45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 name="Shape 79"/>
        <p:cNvGrpSpPr/>
        <p:nvPr/>
      </p:nvGrpSpPr>
      <p:grpSpPr>
        <a:xfrm>
          <a:off x="0" y="0"/>
          <a:ext cx="0" cy="0"/>
          <a:chOff x="0" y="0"/>
          <a:chExt cx="0" cy="0"/>
        </a:xfrm>
      </p:grpSpPr>
      <p:sp>
        <p:nvSpPr>
          <p:cNvPr id="80" name="Google Shape;80;p9"/>
          <p:cNvSpPr txBox="1"/>
          <p:nvPr>
            <p:ph type="title"/>
          </p:nvPr>
        </p:nvSpPr>
        <p:spPr>
          <a:xfrm rot="-228135">
            <a:off x="1184358" y="-16296"/>
            <a:ext cx="8215584" cy="85973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nl"/>
              <a:t>Afwegen van de ruwe propolis</a:t>
            </a:r>
            <a:endParaRPr/>
          </a:p>
        </p:txBody>
      </p:sp>
      <p:sp>
        <p:nvSpPr>
          <p:cNvPr id="81" name="Google Shape;81;p9"/>
          <p:cNvSpPr txBox="1"/>
          <p:nvPr>
            <p:ph idx="1" type="body"/>
          </p:nvPr>
        </p:nvSpPr>
        <p:spPr>
          <a:xfrm>
            <a:off x="342550" y="1246000"/>
            <a:ext cx="2141400" cy="33945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Clr>
                <a:schemeClr val="dk2"/>
              </a:buClr>
              <a:buSzPts val="1100"/>
              <a:buFont typeface="Arial"/>
              <a:buNone/>
            </a:pPr>
            <a:r>
              <a:rPr lang="nl" sz="1800"/>
              <a:t>Leg papier op de schaal om de schaal niet te bevuilen, maar ook om het gemakkelijk te verplaatsen.</a:t>
            </a:r>
            <a:endParaRPr sz="1800"/>
          </a:p>
          <a:p>
            <a:pPr indent="0" lvl="0" marL="0" rtl="0" algn="l">
              <a:spcBef>
                <a:spcPts val="600"/>
              </a:spcBef>
              <a:spcAft>
                <a:spcPts val="0"/>
              </a:spcAft>
              <a:buClr>
                <a:schemeClr val="dk2"/>
              </a:buClr>
              <a:buSzPts val="1100"/>
              <a:buFont typeface="Arial"/>
              <a:buNone/>
            </a:pPr>
            <a:r>
              <a:rPr lang="nl" sz="1800"/>
              <a:t> </a:t>
            </a:r>
            <a:endParaRPr sz="1800"/>
          </a:p>
          <a:p>
            <a:pPr indent="0" lvl="0" marL="0" rtl="0" algn="l">
              <a:spcBef>
                <a:spcPts val="600"/>
              </a:spcBef>
              <a:spcAft>
                <a:spcPts val="0"/>
              </a:spcAft>
              <a:buClr>
                <a:schemeClr val="dk2"/>
              </a:buClr>
              <a:buSzPts val="1100"/>
              <a:buFont typeface="Arial"/>
              <a:buNone/>
            </a:pPr>
            <a:r>
              <a:rPr lang="nl" sz="1800"/>
              <a:t>50 gram ruwe propolis een mooi hoopje.</a:t>
            </a:r>
            <a:endParaRPr sz="1800"/>
          </a:p>
          <a:p>
            <a:pPr indent="0" lvl="0" marL="0" rtl="0" algn="l">
              <a:spcBef>
                <a:spcPts val="600"/>
              </a:spcBef>
              <a:spcAft>
                <a:spcPts val="0"/>
              </a:spcAft>
              <a:buNone/>
            </a:pPr>
            <a:r>
              <a:t/>
            </a:r>
            <a:endParaRPr/>
          </a:p>
        </p:txBody>
      </p:sp>
      <p:pic>
        <p:nvPicPr>
          <p:cNvPr descr="image024.jpg" id="82" name="Google Shape;82;p9"/>
          <p:cNvPicPr preferRelativeResize="0"/>
          <p:nvPr/>
        </p:nvPicPr>
        <p:blipFill>
          <a:blip r:embed="rId3">
            <a:alphaModFix/>
          </a:blip>
          <a:stretch>
            <a:fillRect/>
          </a:stretch>
        </p:blipFill>
        <p:spPr>
          <a:xfrm>
            <a:off x="2361600" y="1077775"/>
            <a:ext cx="3209898" cy="2313176"/>
          </a:xfrm>
          <a:prstGeom prst="rect">
            <a:avLst/>
          </a:prstGeom>
          <a:noFill/>
          <a:ln>
            <a:noFill/>
          </a:ln>
        </p:spPr>
      </p:pic>
      <p:pic>
        <p:nvPicPr>
          <p:cNvPr descr="image022.jpg" id="83" name="Google Shape;83;p9"/>
          <p:cNvPicPr preferRelativeResize="0"/>
          <p:nvPr/>
        </p:nvPicPr>
        <p:blipFill>
          <a:blip r:embed="rId4">
            <a:alphaModFix/>
          </a:blip>
          <a:stretch>
            <a:fillRect/>
          </a:stretch>
        </p:blipFill>
        <p:spPr>
          <a:xfrm>
            <a:off x="5487425" y="2155225"/>
            <a:ext cx="3301396" cy="2361577"/>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sp>
        <p:nvSpPr>
          <p:cNvPr id="88" name="Google Shape;88;p10"/>
          <p:cNvSpPr txBox="1"/>
          <p:nvPr>
            <p:ph type="title"/>
          </p:nvPr>
        </p:nvSpPr>
        <p:spPr>
          <a:xfrm rot="-228135">
            <a:off x="1184358" y="-16296"/>
            <a:ext cx="8215584" cy="85973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nl"/>
              <a:t>afmeten van de alcohol</a:t>
            </a:r>
            <a:endParaRPr/>
          </a:p>
        </p:txBody>
      </p:sp>
      <p:pic>
        <p:nvPicPr>
          <p:cNvPr descr="image018.jpg" id="89" name="Google Shape;89;p10"/>
          <p:cNvPicPr preferRelativeResize="0"/>
          <p:nvPr/>
        </p:nvPicPr>
        <p:blipFill>
          <a:blip r:embed="rId3">
            <a:alphaModFix/>
          </a:blip>
          <a:stretch>
            <a:fillRect/>
          </a:stretch>
        </p:blipFill>
        <p:spPr>
          <a:xfrm>
            <a:off x="5222202" y="1780678"/>
            <a:ext cx="3684926" cy="2456623"/>
          </a:xfrm>
          <a:prstGeom prst="rect">
            <a:avLst/>
          </a:prstGeom>
          <a:noFill/>
          <a:ln>
            <a:noFill/>
          </a:ln>
        </p:spPr>
      </p:pic>
      <p:pic>
        <p:nvPicPr>
          <p:cNvPr descr="image020.jpg" id="90" name="Google Shape;90;p10"/>
          <p:cNvPicPr preferRelativeResize="0"/>
          <p:nvPr/>
        </p:nvPicPr>
        <p:blipFill rotWithShape="1">
          <a:blip r:embed="rId4">
            <a:alphaModFix/>
          </a:blip>
          <a:srcRect b="0" l="36500" r="-4472" t="3128"/>
          <a:stretch/>
        </p:blipFill>
        <p:spPr>
          <a:xfrm>
            <a:off x="2844450" y="1011250"/>
            <a:ext cx="2658502" cy="2638725"/>
          </a:xfrm>
          <a:prstGeom prst="rect">
            <a:avLst/>
          </a:prstGeom>
          <a:noFill/>
          <a:ln>
            <a:noFill/>
          </a:ln>
        </p:spPr>
      </p:pic>
      <p:sp>
        <p:nvSpPr>
          <p:cNvPr id="91" name="Google Shape;91;p10"/>
          <p:cNvSpPr txBox="1"/>
          <p:nvPr/>
        </p:nvSpPr>
        <p:spPr>
          <a:xfrm>
            <a:off x="443275" y="1123475"/>
            <a:ext cx="2453400" cy="3240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a:t>200 ml alcohol wordt afgemeten in een maatglas kan ook in een meetkan.</a:t>
            </a:r>
            <a:endParaRPr/>
          </a:p>
          <a:p>
            <a:pPr indent="0" lvl="0" marL="0" rtl="0" algn="l">
              <a:spcBef>
                <a:spcPts val="0"/>
              </a:spcBef>
              <a:spcAft>
                <a:spcPts val="0"/>
              </a:spcAft>
              <a:buClr>
                <a:schemeClr val="dk2"/>
              </a:buClr>
              <a:buSzPts val="1100"/>
              <a:buFont typeface="Arial"/>
              <a:buNone/>
            </a:pPr>
            <a:r>
              <a:t/>
            </a:r>
            <a:endParaRPr/>
          </a:p>
          <a:p>
            <a:pPr indent="0" lvl="0" marL="0" rtl="0" algn="l">
              <a:spcBef>
                <a:spcPts val="0"/>
              </a:spcBef>
              <a:spcAft>
                <a:spcPts val="0"/>
              </a:spcAft>
              <a:buClr>
                <a:schemeClr val="dk2"/>
              </a:buClr>
              <a:buSzPts val="1100"/>
              <a:buFont typeface="Arial"/>
              <a:buNone/>
            </a:pPr>
            <a:r>
              <a:rPr lang="nl"/>
              <a:t>De ruwe propolis is in een lege fles van fruitsap gedaan. Deze flessen hebben een brede opening en sluiten dicht af</a:t>
            </a:r>
            <a:endParaRPr/>
          </a:p>
          <a:p>
            <a:pPr indent="0" lvl="0" marL="0" rtl="0" algn="l">
              <a:spcBef>
                <a:spcPts val="0"/>
              </a:spcBef>
              <a:spcAft>
                <a:spcPts val="0"/>
              </a:spcAft>
              <a:buClr>
                <a:schemeClr val="dk2"/>
              </a:buClr>
              <a:buSzPts val="1100"/>
              <a:buFont typeface="Arial"/>
              <a:buNone/>
            </a:pPr>
            <a:r>
              <a:rPr lang="nl"/>
              <a:t> </a:t>
            </a:r>
            <a:endParaRPr/>
          </a:p>
          <a:p>
            <a:pPr indent="0" lvl="0" marL="0" rtl="0" algn="l">
              <a:spcBef>
                <a:spcPts val="0"/>
              </a:spcBef>
              <a:spcAft>
                <a:spcPts val="0"/>
              </a:spcAft>
              <a:buClr>
                <a:schemeClr val="dk2"/>
              </a:buClr>
              <a:buSzPts val="1100"/>
              <a:buFont typeface="Arial"/>
              <a:buNone/>
            </a:pPr>
            <a:r>
              <a:rPr lang="nl"/>
              <a:t>Opgelet: de propolis staat nauwelijks onder!</a:t>
            </a:r>
            <a:endParaRPr/>
          </a:p>
          <a:p>
            <a:pPr indent="0" lvl="0" marL="0" rtl="0" algn="l">
              <a:spcBef>
                <a:spcPts val="0"/>
              </a:spcBef>
              <a:spcAft>
                <a:spcPts val="0"/>
              </a:spcAft>
              <a:buClr>
                <a:schemeClr val="dk2"/>
              </a:buClr>
              <a:buSzPts val="1100"/>
              <a:buFont typeface="Arial"/>
              <a:buNone/>
            </a:pPr>
            <a:r>
              <a:rPr lang="nl"/>
              <a:t>Nu dagelijks schudden, drie weken lang!</a:t>
            </a:r>
            <a:endParaRPr/>
          </a:p>
          <a:p>
            <a:pPr indent="0" lvl="0" marL="0" rtl="0" algn="l">
              <a:spcBef>
                <a:spcPts val="0"/>
              </a:spcBef>
              <a:spcAft>
                <a:spcPts val="0"/>
              </a:spcAft>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
        <p:nvSpPr>
          <p:cNvPr id="96" name="Google Shape;96;p11"/>
          <p:cNvSpPr txBox="1"/>
          <p:nvPr>
            <p:ph type="title"/>
          </p:nvPr>
        </p:nvSpPr>
        <p:spPr>
          <a:xfrm rot="-228135">
            <a:off x="1184358" y="-16296"/>
            <a:ext cx="8215584" cy="85973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nl"/>
              <a:t>Aandacht</a:t>
            </a:r>
            <a:endParaRPr/>
          </a:p>
        </p:txBody>
      </p:sp>
      <p:sp>
        <p:nvSpPr>
          <p:cNvPr id="97" name="Google Shape;97;p11"/>
          <p:cNvSpPr txBox="1"/>
          <p:nvPr/>
        </p:nvSpPr>
        <p:spPr>
          <a:xfrm>
            <a:off x="688575" y="1190150"/>
            <a:ext cx="2865900" cy="3087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a:solidFill>
                  <a:schemeClr val="lt2"/>
                </a:solidFill>
              </a:rPr>
              <a:t>Fles afsluiten of je mooie alcohol verdampt!!!</a:t>
            </a:r>
            <a:endParaRPr>
              <a:solidFill>
                <a:schemeClr val="lt2"/>
              </a:solidFill>
            </a:endParaRPr>
          </a:p>
          <a:p>
            <a:pPr indent="0" lvl="0" marL="0" rtl="0" algn="l">
              <a:spcBef>
                <a:spcPts val="0"/>
              </a:spcBef>
              <a:spcAft>
                <a:spcPts val="0"/>
              </a:spcAft>
              <a:buClr>
                <a:schemeClr val="dk2"/>
              </a:buClr>
              <a:buSzPts val="1100"/>
              <a:buFont typeface="Arial"/>
              <a:buNone/>
            </a:pPr>
            <a:r>
              <a:t/>
            </a:r>
            <a:endParaRPr>
              <a:solidFill>
                <a:schemeClr val="lt2"/>
              </a:solidFill>
            </a:endParaRPr>
          </a:p>
          <a:p>
            <a:pPr indent="0" lvl="0" marL="0" rtl="0" algn="l">
              <a:spcBef>
                <a:spcPts val="0"/>
              </a:spcBef>
              <a:spcAft>
                <a:spcPts val="0"/>
              </a:spcAft>
              <a:buNone/>
            </a:pPr>
            <a:r>
              <a:rPr lang="nl">
                <a:solidFill>
                  <a:schemeClr val="lt2"/>
                </a:solidFill>
              </a:rPr>
              <a:t>Alcohol van 100 % moet je niet zoeken, bestaat niet!</a:t>
            </a:r>
            <a:endParaRPr>
              <a:solidFill>
                <a:schemeClr val="lt2"/>
              </a:solidFill>
            </a:endParaRPr>
          </a:p>
          <a:p>
            <a:pPr indent="0" lvl="0" marL="0" rtl="0" algn="l">
              <a:spcBef>
                <a:spcPts val="0"/>
              </a:spcBef>
              <a:spcAft>
                <a:spcPts val="0"/>
              </a:spcAft>
              <a:buClr>
                <a:schemeClr val="dk2"/>
              </a:buClr>
              <a:buSzPts val="1100"/>
              <a:buFont typeface="Arial"/>
              <a:buNone/>
            </a:pPr>
            <a:r>
              <a:t/>
            </a:r>
            <a:endParaRPr>
              <a:solidFill>
                <a:schemeClr val="lt2"/>
              </a:solidFill>
            </a:endParaRPr>
          </a:p>
          <a:p>
            <a:pPr indent="0" lvl="0" marL="0" rtl="0" algn="l">
              <a:spcBef>
                <a:spcPts val="0"/>
              </a:spcBef>
              <a:spcAft>
                <a:spcPts val="0"/>
              </a:spcAft>
              <a:buClr>
                <a:schemeClr val="dk2"/>
              </a:buClr>
              <a:buSzPts val="1100"/>
              <a:buFont typeface="Arial"/>
              <a:buNone/>
            </a:pPr>
            <a:r>
              <a:rPr lang="nl">
                <a:solidFill>
                  <a:schemeClr val="lt2"/>
                </a:solidFill>
              </a:rPr>
              <a:t>Alcohol van 94 à 97 % is beter dan 80 %, hoe hoger het percentage hoe beter de oplosbaarheid</a:t>
            </a:r>
            <a:endParaRPr>
              <a:solidFill>
                <a:schemeClr val="lt2"/>
              </a:solidFill>
            </a:endParaRPr>
          </a:p>
          <a:p>
            <a:pPr indent="0" lvl="0" marL="0" rtl="0" algn="l">
              <a:spcBef>
                <a:spcPts val="0"/>
              </a:spcBef>
              <a:spcAft>
                <a:spcPts val="0"/>
              </a:spcAft>
              <a:buNone/>
            </a:pPr>
            <a:r>
              <a:t/>
            </a:r>
            <a:endParaRPr>
              <a:solidFill>
                <a:schemeClr val="lt2"/>
              </a:solidFill>
            </a:endParaRPr>
          </a:p>
        </p:txBody>
      </p:sp>
      <p:pic>
        <p:nvPicPr>
          <p:cNvPr descr="image026.jpg" id="98" name="Google Shape;98;p11"/>
          <p:cNvPicPr preferRelativeResize="0"/>
          <p:nvPr/>
        </p:nvPicPr>
        <p:blipFill rotWithShape="1">
          <a:blip r:embed="rId3">
            <a:alphaModFix/>
          </a:blip>
          <a:srcRect b="0" l="13692" r="12331" t="14973"/>
          <a:stretch/>
        </p:blipFill>
        <p:spPr>
          <a:xfrm>
            <a:off x="3981825" y="626700"/>
            <a:ext cx="4578077" cy="3507973"/>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sp>
        <p:nvSpPr>
          <p:cNvPr id="103" name="Google Shape;103;p12"/>
          <p:cNvSpPr txBox="1"/>
          <p:nvPr>
            <p:ph type="title"/>
          </p:nvPr>
        </p:nvSpPr>
        <p:spPr>
          <a:xfrm rot="-228135">
            <a:off x="1184358" y="-16296"/>
            <a:ext cx="8215584" cy="85973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nl"/>
              <a:t>Het filtreren</a:t>
            </a:r>
            <a:endParaRPr/>
          </a:p>
        </p:txBody>
      </p:sp>
      <p:sp>
        <p:nvSpPr>
          <p:cNvPr id="104" name="Google Shape;104;p12"/>
          <p:cNvSpPr txBox="1"/>
          <p:nvPr/>
        </p:nvSpPr>
        <p:spPr>
          <a:xfrm>
            <a:off x="1635525" y="1528525"/>
            <a:ext cx="2850600" cy="2850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a:solidFill>
                  <a:schemeClr val="lt2"/>
                </a:solidFill>
              </a:rPr>
              <a:t>De opgeloste propolis voorzichtig overgieten door een gewone papieren koffiefilter.</a:t>
            </a:r>
            <a:endParaRPr>
              <a:solidFill>
                <a:schemeClr val="lt2"/>
              </a:solidFill>
            </a:endParaRPr>
          </a:p>
          <a:p>
            <a:pPr indent="0" lvl="0" marL="0" rtl="0" algn="l">
              <a:spcBef>
                <a:spcPts val="0"/>
              </a:spcBef>
              <a:spcAft>
                <a:spcPts val="0"/>
              </a:spcAft>
              <a:buClr>
                <a:schemeClr val="dk2"/>
              </a:buClr>
              <a:buSzPts val="1100"/>
              <a:buFont typeface="Arial"/>
              <a:buNone/>
            </a:pPr>
            <a:r>
              <a:t/>
            </a:r>
            <a:endParaRPr>
              <a:solidFill>
                <a:schemeClr val="lt2"/>
              </a:solidFill>
            </a:endParaRPr>
          </a:p>
          <a:p>
            <a:pPr indent="0" lvl="0" marL="0" rtl="0" algn="l">
              <a:spcBef>
                <a:spcPts val="0"/>
              </a:spcBef>
              <a:spcAft>
                <a:spcPts val="0"/>
              </a:spcAft>
              <a:buClr>
                <a:schemeClr val="dk2"/>
              </a:buClr>
              <a:buSzPts val="1100"/>
              <a:buFont typeface="Arial"/>
              <a:buNone/>
            </a:pPr>
            <a:r>
              <a:rPr lang="nl">
                <a:solidFill>
                  <a:schemeClr val="lt2"/>
                </a:solidFill>
              </a:rPr>
              <a:t>Eerst de vloeistof, daarna het troebel bezinksel (bevat de wasdelen)</a:t>
            </a:r>
            <a:endParaRPr>
              <a:solidFill>
                <a:schemeClr val="lt2"/>
              </a:solidFill>
            </a:endParaRPr>
          </a:p>
          <a:p>
            <a:pPr indent="0" lvl="0" marL="0" rtl="0" algn="l">
              <a:spcBef>
                <a:spcPts val="0"/>
              </a:spcBef>
              <a:spcAft>
                <a:spcPts val="0"/>
              </a:spcAft>
              <a:buClr>
                <a:schemeClr val="dk2"/>
              </a:buClr>
              <a:buSzPts val="1100"/>
              <a:buFont typeface="Arial"/>
              <a:buNone/>
            </a:pPr>
            <a:r>
              <a:rPr lang="nl">
                <a:solidFill>
                  <a:schemeClr val="lt2"/>
                </a:solidFill>
              </a:rPr>
              <a:t> </a:t>
            </a:r>
            <a:endParaRPr>
              <a:solidFill>
                <a:schemeClr val="lt2"/>
              </a:solidFill>
            </a:endParaRPr>
          </a:p>
          <a:p>
            <a:pPr indent="0" lvl="0" marL="0" rtl="0" algn="l">
              <a:spcBef>
                <a:spcPts val="0"/>
              </a:spcBef>
              <a:spcAft>
                <a:spcPts val="0"/>
              </a:spcAft>
              <a:buNone/>
            </a:pPr>
            <a:r>
              <a:t/>
            </a:r>
            <a:endParaRPr/>
          </a:p>
        </p:txBody>
      </p:sp>
      <p:pic>
        <p:nvPicPr>
          <p:cNvPr descr="image028.jpg" id="105" name="Google Shape;105;p12"/>
          <p:cNvPicPr preferRelativeResize="0"/>
          <p:nvPr/>
        </p:nvPicPr>
        <p:blipFill>
          <a:blip r:embed="rId3">
            <a:alphaModFix/>
          </a:blip>
          <a:stretch>
            <a:fillRect/>
          </a:stretch>
        </p:blipFill>
        <p:spPr>
          <a:xfrm>
            <a:off x="4852225" y="244576"/>
            <a:ext cx="2802298" cy="4203446"/>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p13"/>
          <p:cNvSpPr txBox="1"/>
          <p:nvPr>
            <p:ph type="title"/>
          </p:nvPr>
        </p:nvSpPr>
        <p:spPr>
          <a:xfrm rot="-228135">
            <a:off x="1184358" y="-16296"/>
            <a:ext cx="8215584" cy="85973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nl"/>
              <a:t>Afvullen in flesjes</a:t>
            </a:r>
            <a:endParaRPr/>
          </a:p>
        </p:txBody>
      </p:sp>
      <p:pic>
        <p:nvPicPr>
          <p:cNvPr descr="image030.jpg" id="111" name="Google Shape;111;p13"/>
          <p:cNvPicPr preferRelativeResize="0"/>
          <p:nvPr/>
        </p:nvPicPr>
        <p:blipFill>
          <a:blip r:embed="rId3">
            <a:alphaModFix/>
          </a:blip>
          <a:stretch>
            <a:fillRect/>
          </a:stretch>
        </p:blipFill>
        <p:spPr>
          <a:xfrm>
            <a:off x="5357499" y="512700"/>
            <a:ext cx="2564450" cy="3859525"/>
          </a:xfrm>
          <a:prstGeom prst="rect">
            <a:avLst/>
          </a:prstGeom>
          <a:noFill/>
          <a:ln>
            <a:noFill/>
          </a:ln>
        </p:spPr>
      </p:pic>
      <p:sp>
        <p:nvSpPr>
          <p:cNvPr id="112" name="Google Shape;112;p13"/>
          <p:cNvSpPr txBox="1"/>
          <p:nvPr/>
        </p:nvSpPr>
        <p:spPr>
          <a:xfrm>
            <a:off x="496775" y="1253400"/>
            <a:ext cx="4050600" cy="2942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a:solidFill>
                  <a:schemeClr val="lt2"/>
                </a:solidFill>
              </a:rPr>
              <a:t>Vervolgens afvullen in flesjes eventueel voorzien van een druppelteller.</a:t>
            </a:r>
            <a:endParaRPr>
              <a:solidFill>
                <a:schemeClr val="lt2"/>
              </a:solidFill>
            </a:endParaRPr>
          </a:p>
          <a:p>
            <a:pPr indent="0" lvl="0" marL="0" rtl="0" algn="l">
              <a:spcBef>
                <a:spcPts val="0"/>
              </a:spcBef>
              <a:spcAft>
                <a:spcPts val="0"/>
              </a:spcAft>
              <a:buNone/>
            </a:pPr>
            <a:r>
              <a:rPr lang="nl">
                <a:solidFill>
                  <a:schemeClr val="lt2"/>
                </a:solidFill>
              </a:rPr>
              <a:t> </a:t>
            </a:r>
            <a:endParaRPr>
              <a:solidFill>
                <a:schemeClr val="lt2"/>
              </a:solidFill>
            </a:endParaRPr>
          </a:p>
          <a:p>
            <a:pPr indent="0" lvl="0" marL="0" rtl="0" algn="l">
              <a:spcBef>
                <a:spcPts val="0"/>
              </a:spcBef>
              <a:spcAft>
                <a:spcPts val="0"/>
              </a:spcAft>
              <a:buNone/>
            </a:pPr>
            <a:r>
              <a:rPr lang="nl">
                <a:solidFill>
                  <a:schemeClr val="lt2"/>
                </a:solidFill>
              </a:rPr>
              <a:t>Het oog wil ook wat</a:t>
            </a:r>
            <a:endParaRPr>
              <a:solidFill>
                <a:schemeClr val="lt2"/>
              </a:solidFill>
            </a:endParaRPr>
          </a:p>
          <a:p>
            <a:pPr indent="0" lvl="0" marL="0" rtl="0" algn="l">
              <a:spcBef>
                <a:spcPts val="0"/>
              </a:spcBef>
              <a:spcAft>
                <a:spcPts val="0"/>
              </a:spcAft>
              <a:buNone/>
            </a:pPr>
            <a:r>
              <a:rPr lang="nl">
                <a:solidFill>
                  <a:schemeClr val="lt2"/>
                </a:solidFill>
              </a:rPr>
              <a:t> </a:t>
            </a:r>
            <a:endParaRPr>
              <a:solidFill>
                <a:schemeClr val="lt2"/>
              </a:solidFill>
            </a:endParaRPr>
          </a:p>
          <a:p>
            <a:pPr indent="0" lvl="0" marL="0" rtl="0" algn="l">
              <a:spcBef>
                <a:spcPts val="0"/>
              </a:spcBef>
              <a:spcAft>
                <a:spcPts val="0"/>
              </a:spcAft>
              <a:buNone/>
            </a:pPr>
            <a:r>
              <a:rPr lang="nl">
                <a:solidFill>
                  <a:schemeClr val="lt2"/>
                </a:solidFill>
              </a:rPr>
              <a:t>Voor eigen gebruik is een etiket overbodig</a:t>
            </a:r>
            <a:endParaRPr>
              <a:solidFill>
                <a:schemeClr val="lt2"/>
              </a:solidFill>
            </a:endParaRPr>
          </a:p>
          <a:p>
            <a:pPr indent="0" lvl="0" marL="0" rtl="0" algn="l">
              <a:spcBef>
                <a:spcPts val="0"/>
              </a:spcBef>
              <a:spcAft>
                <a:spcPts val="0"/>
              </a:spcAft>
              <a:buNone/>
            </a:pPr>
            <a:r>
              <a:rPr lang="nl">
                <a:solidFill>
                  <a:schemeClr val="lt2"/>
                </a:solidFill>
              </a:rPr>
              <a:t>Wil je vriend een geschenkje doen dan oogt  het fles mooier en het is tevens de gelegenheid om de inhoud kenbaar te maken</a:t>
            </a:r>
            <a:endParaRPr>
              <a:solidFill>
                <a:schemeClr val="lt2"/>
              </a:solidFill>
            </a:endParaRPr>
          </a:p>
          <a:p>
            <a:pPr indent="0" lvl="0" marL="0" rtl="0" algn="l">
              <a:spcBef>
                <a:spcPts val="0"/>
              </a:spcBef>
              <a:spcAft>
                <a:spcPts val="0"/>
              </a:spcAft>
              <a:buNone/>
            </a:pPr>
            <a:r>
              <a:rPr lang="nl">
                <a:solidFill>
                  <a:schemeClr val="lt2"/>
                </a:solidFill>
              </a:rPr>
              <a:t> </a:t>
            </a:r>
            <a:endParaRPr>
              <a:solidFill>
                <a:schemeClr val="lt2"/>
              </a:solidFill>
            </a:endParaRPr>
          </a:p>
          <a:p>
            <a:pPr indent="0" lvl="0" marL="0" rtl="0" algn="l">
              <a:spcBef>
                <a:spcPts val="0"/>
              </a:spcBef>
              <a:spcAft>
                <a:spcPts val="0"/>
              </a:spcAft>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14"/>
          <p:cNvSpPr txBox="1"/>
          <p:nvPr>
            <p:ph type="title"/>
          </p:nvPr>
        </p:nvSpPr>
        <p:spPr>
          <a:xfrm rot="-228135">
            <a:off x="1184358" y="-16296"/>
            <a:ext cx="8215584" cy="85973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nl"/>
              <a:t>Tips</a:t>
            </a:r>
            <a:endParaRPr/>
          </a:p>
        </p:txBody>
      </p:sp>
      <p:sp>
        <p:nvSpPr>
          <p:cNvPr id="118" name="Google Shape;118;p14"/>
          <p:cNvSpPr txBox="1"/>
          <p:nvPr/>
        </p:nvSpPr>
        <p:spPr>
          <a:xfrm>
            <a:off x="1841875" y="1627875"/>
            <a:ext cx="6121800" cy="3072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a:solidFill>
                  <a:schemeClr val="lt2"/>
                </a:solidFill>
              </a:rPr>
              <a:t>Voor het bereiden gebruiken we wegwerpmateriaal!</a:t>
            </a:r>
            <a:endParaRPr>
              <a:solidFill>
                <a:schemeClr val="lt2"/>
              </a:solidFill>
            </a:endParaRPr>
          </a:p>
          <a:p>
            <a:pPr indent="0" lvl="0" marL="0" rtl="0" algn="l">
              <a:spcBef>
                <a:spcPts val="0"/>
              </a:spcBef>
              <a:spcAft>
                <a:spcPts val="0"/>
              </a:spcAft>
              <a:buNone/>
            </a:pPr>
            <a:r>
              <a:rPr i="1" lang="nl" sz="1100">
                <a:solidFill>
                  <a:schemeClr val="lt2"/>
                </a:solidFill>
              </a:rPr>
              <a:t>             Alleen te reinigen met zuivere alcohol en dat is niet zinvol!</a:t>
            </a:r>
            <a:endParaRPr i="1" sz="1100">
              <a:solidFill>
                <a:schemeClr val="lt2"/>
              </a:solidFill>
            </a:endParaRPr>
          </a:p>
          <a:p>
            <a:pPr indent="0" lvl="0" marL="0" rtl="0" algn="l">
              <a:spcBef>
                <a:spcPts val="0"/>
              </a:spcBef>
              <a:spcAft>
                <a:spcPts val="0"/>
              </a:spcAft>
              <a:buNone/>
            </a:pPr>
            <a:r>
              <a:rPr lang="nl" sz="1100">
                <a:solidFill>
                  <a:schemeClr val="lt2"/>
                </a:solidFill>
              </a:rPr>
              <a:t> </a:t>
            </a:r>
            <a:endParaRPr sz="1100">
              <a:solidFill>
                <a:schemeClr val="lt2"/>
              </a:solidFill>
            </a:endParaRPr>
          </a:p>
          <a:p>
            <a:pPr indent="0" lvl="0" marL="0" rtl="0" algn="l">
              <a:spcBef>
                <a:spcPts val="0"/>
              </a:spcBef>
              <a:spcAft>
                <a:spcPts val="0"/>
              </a:spcAft>
              <a:buNone/>
            </a:pPr>
            <a:r>
              <a:rPr lang="nl">
                <a:solidFill>
                  <a:schemeClr val="lt2"/>
                </a:solidFill>
              </a:rPr>
              <a:t>Werk steeds boven een vel plastiek!</a:t>
            </a:r>
            <a:endParaRPr>
              <a:solidFill>
                <a:schemeClr val="lt2"/>
              </a:solidFill>
            </a:endParaRPr>
          </a:p>
          <a:p>
            <a:pPr indent="0" lvl="0" marL="0" rtl="0" algn="l">
              <a:spcBef>
                <a:spcPts val="0"/>
              </a:spcBef>
              <a:spcAft>
                <a:spcPts val="0"/>
              </a:spcAft>
              <a:buNone/>
            </a:pPr>
            <a:r>
              <a:rPr lang="nl" sz="1100">
                <a:solidFill>
                  <a:schemeClr val="lt2"/>
                </a:solidFill>
              </a:rPr>
              <a:t> </a:t>
            </a:r>
            <a:endParaRPr sz="1100">
              <a:solidFill>
                <a:schemeClr val="lt2"/>
              </a:solidFill>
            </a:endParaRPr>
          </a:p>
          <a:p>
            <a:pPr indent="0" lvl="0" marL="0" rtl="0" algn="l">
              <a:spcBef>
                <a:spcPts val="0"/>
              </a:spcBef>
              <a:spcAft>
                <a:spcPts val="0"/>
              </a:spcAft>
              <a:buNone/>
            </a:pPr>
            <a:r>
              <a:rPr lang="nl">
                <a:solidFill>
                  <a:schemeClr val="lt2"/>
                </a:solidFill>
              </a:rPr>
              <a:t>Alcohol van 94 à 97 % is niet goedkoop.  Hier betaal je gemakkelijk 25 à 30 euro de liter. Vroeger in de Franse apotheek minder dan 10 euro, maar dat is ook verleden tijd. Op reis in Italië en Portugal is het goedkoop te vinden.</a:t>
            </a:r>
            <a:endParaRPr>
              <a:solidFill>
                <a:schemeClr val="lt2"/>
              </a:solidFill>
            </a:endParaRPr>
          </a:p>
          <a:p>
            <a:pPr indent="0" lvl="0" marL="0" rtl="0" algn="l">
              <a:spcBef>
                <a:spcPts val="0"/>
              </a:spcBef>
              <a:spcAft>
                <a:spcPts val="0"/>
              </a:spcAft>
              <a:buNone/>
            </a:pPr>
            <a:r>
              <a:rPr lang="nl" sz="1100"/>
              <a:t> </a:t>
            </a:r>
            <a:endParaRPr sz="1100"/>
          </a:p>
          <a:p>
            <a:pPr indent="0" lvl="0" marL="0" rtl="0" algn="l">
              <a:spcBef>
                <a:spcPts val="0"/>
              </a:spcBef>
              <a:spcAft>
                <a:spcPts val="0"/>
              </a:spcAft>
              <a:buNone/>
            </a:pPr>
            <a:r>
              <a:rPr lang="nl" sz="1600"/>
              <a:t> </a:t>
            </a:r>
            <a:endParaRPr sz="1600"/>
          </a:p>
          <a:p>
            <a:pPr indent="0" lvl="0" marL="0" rtl="0" algn="l">
              <a:spcBef>
                <a:spcPts val="0"/>
              </a:spcBef>
              <a:spcAft>
                <a:spcPts val="0"/>
              </a:spcAft>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15"/>
          <p:cNvSpPr txBox="1"/>
          <p:nvPr>
            <p:ph type="title"/>
          </p:nvPr>
        </p:nvSpPr>
        <p:spPr>
          <a:xfrm rot="-228135">
            <a:off x="1184358" y="-16296"/>
            <a:ext cx="8215584" cy="85973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nl"/>
              <a:t>Waarschuwing</a:t>
            </a:r>
            <a:endParaRPr/>
          </a:p>
        </p:txBody>
      </p:sp>
      <p:sp>
        <p:nvSpPr>
          <p:cNvPr id="124" name="Google Shape;124;p15"/>
          <p:cNvSpPr txBox="1"/>
          <p:nvPr/>
        </p:nvSpPr>
        <p:spPr>
          <a:xfrm>
            <a:off x="787175" y="1306875"/>
            <a:ext cx="7046400" cy="2934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600">
                <a:solidFill>
                  <a:schemeClr val="dk2"/>
                </a:solidFill>
              </a:rPr>
              <a:t> </a:t>
            </a:r>
            <a:endParaRPr sz="1600">
              <a:solidFill>
                <a:srgbClr val="0000FF"/>
              </a:solidFill>
            </a:endParaRPr>
          </a:p>
          <a:p>
            <a:pPr indent="-317500" lvl="0" marL="457200" rtl="0" algn="l">
              <a:lnSpc>
                <a:spcPct val="115000"/>
              </a:lnSpc>
              <a:spcBef>
                <a:spcPts val="0"/>
              </a:spcBef>
              <a:spcAft>
                <a:spcPts val="0"/>
              </a:spcAft>
              <a:buClr>
                <a:schemeClr val="lt2"/>
              </a:buClr>
              <a:buSzPts val="1400"/>
              <a:buChar char="●"/>
            </a:pPr>
            <a:r>
              <a:rPr lang="nl">
                <a:solidFill>
                  <a:schemeClr val="lt2"/>
                </a:solidFill>
              </a:rPr>
              <a:t>uit onderzoekingen is gebleken dat één op de 2000 mensen  allergisch reageert op propolis.</a:t>
            </a:r>
            <a:endParaRPr>
              <a:solidFill>
                <a:schemeClr val="lt2"/>
              </a:solidFill>
            </a:endParaRPr>
          </a:p>
          <a:p>
            <a:pPr indent="0" lvl="0" marL="0" rtl="0" algn="l">
              <a:lnSpc>
                <a:spcPct val="115000"/>
              </a:lnSpc>
              <a:spcBef>
                <a:spcPts val="0"/>
              </a:spcBef>
              <a:spcAft>
                <a:spcPts val="0"/>
              </a:spcAft>
              <a:buClr>
                <a:schemeClr val="dk2"/>
              </a:buClr>
              <a:buSzPts val="1100"/>
              <a:buFont typeface="Arial"/>
              <a:buNone/>
            </a:pPr>
            <a:r>
              <a:rPr lang="nl">
                <a:solidFill>
                  <a:schemeClr val="lt2"/>
                </a:solidFill>
              </a:rPr>
              <a:t> </a:t>
            </a:r>
            <a:endParaRPr>
              <a:solidFill>
                <a:schemeClr val="lt2"/>
              </a:solidFill>
            </a:endParaRPr>
          </a:p>
          <a:p>
            <a:pPr indent="-317500" lvl="0" marL="457200" rtl="0" algn="l">
              <a:lnSpc>
                <a:spcPct val="115000"/>
              </a:lnSpc>
              <a:spcBef>
                <a:spcPts val="0"/>
              </a:spcBef>
              <a:spcAft>
                <a:spcPts val="0"/>
              </a:spcAft>
              <a:buClr>
                <a:schemeClr val="lt2"/>
              </a:buClr>
              <a:buSzPts val="1400"/>
              <a:buChar char="●"/>
            </a:pPr>
            <a:r>
              <a:rPr lang="nl">
                <a:solidFill>
                  <a:schemeClr val="lt2"/>
                </a:solidFill>
              </a:rPr>
              <a:t>Of je allergisch bent voor propolis, weet je zelden of nooit van tevoren.  Dat blijkt pas als je het middel gebruikt.  Je kan dit zonder risico uitproberen door 's avonds een beetje propoliszalf of -druppels op je handrug te doen.   Als je allergisch bent, ontstaat er in de loop van de nacht of de volgende morgen een rode, jeukende plek. Gebeurt er niks, dan ben je er dus niet allergisch voor.</a:t>
            </a:r>
            <a:endParaRPr>
              <a:solidFill>
                <a:schemeClr val="lt2"/>
              </a:solidFill>
            </a:endParaRPr>
          </a:p>
          <a:p>
            <a:pPr indent="0" lvl="0" marL="228600" rtl="0" algn="l">
              <a:lnSpc>
                <a:spcPct val="115000"/>
              </a:lnSpc>
              <a:spcBef>
                <a:spcPts val="0"/>
              </a:spcBef>
              <a:spcAft>
                <a:spcPts val="0"/>
              </a:spcAft>
              <a:buClr>
                <a:schemeClr val="dk2"/>
              </a:buClr>
              <a:buSzPts val="1100"/>
              <a:buFont typeface="Arial"/>
              <a:buNone/>
            </a:pPr>
            <a:r>
              <a:rPr lang="nl" sz="1100">
                <a:solidFill>
                  <a:srgbClr val="274E13"/>
                </a:solidFill>
              </a:rPr>
              <a:t> </a:t>
            </a:r>
            <a:endParaRPr sz="1100">
              <a:solidFill>
                <a:srgbClr val="274E13"/>
              </a:solidFill>
            </a:endParaRPr>
          </a:p>
          <a:p>
            <a:pPr indent="0" lvl="0" marL="0" rtl="0" algn="l">
              <a:spcBef>
                <a:spcPts val="0"/>
              </a:spcBef>
              <a:spcAft>
                <a:spcPts val="0"/>
              </a:spcAft>
              <a:buNone/>
            </a:pPr>
            <a:r>
              <a:t/>
            </a:r>
            <a:endParaRPr>
              <a:solidFill>
                <a:srgbClr val="980000"/>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Friendly">
  <a:themeElements>
    <a:clrScheme name="Custom 432">
      <a:dk1>
        <a:srgbClr val="CA0001"/>
      </a:dk1>
      <a:lt1>
        <a:srgbClr val="ECE47C"/>
      </a:lt1>
      <a:dk2>
        <a:srgbClr val="000000"/>
      </a:dk2>
      <a:lt2>
        <a:srgbClr val="FFFFFF"/>
      </a:lt2>
      <a:accent1>
        <a:srgbClr val="E26F01"/>
      </a:accent1>
      <a:accent2>
        <a:srgbClr val="723C75"/>
      </a:accent2>
      <a:accent3>
        <a:srgbClr val="69B19F"/>
      </a:accent3>
      <a:accent4>
        <a:srgbClr val="BC5828"/>
      </a:accent4>
      <a:accent5>
        <a:srgbClr val="800000"/>
      </a:accent5>
      <a:accent6>
        <a:srgbClr val="333333"/>
      </a:accent6>
      <a:hlink>
        <a:srgbClr val="ECE47C"/>
      </a:hlink>
      <a:folHlink>
        <a:srgbClr val="FF51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